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6.wav" ContentType="audio/wav"/>
  <Override PartName="/ppt/media/audio7.wav" ContentType="audio/wav"/>
  <Override PartName="/ppt/media/audio8.wav" ContentType="audio/wav"/>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0" r:id="rId2"/>
    <p:sldId id="311" r:id="rId3"/>
    <p:sldId id="316" r:id="rId4"/>
    <p:sldId id="308" r:id="rId5"/>
    <p:sldId id="270" r:id="rId6"/>
    <p:sldId id="323" r:id="rId7"/>
    <p:sldId id="292" r:id="rId8"/>
    <p:sldId id="291" r:id="rId9"/>
    <p:sldId id="313" r:id="rId10"/>
    <p:sldId id="293" r:id="rId11"/>
    <p:sldId id="294" r:id="rId12"/>
    <p:sldId id="312" r:id="rId13"/>
    <p:sldId id="318" r:id="rId14"/>
    <p:sldId id="317" r:id="rId15"/>
    <p:sldId id="320" r:id="rId16"/>
    <p:sldId id="321" r:id="rId17"/>
    <p:sldId id="298" r:id="rId18"/>
    <p:sldId id="299" r:id="rId19"/>
    <p:sldId id="297" r:id="rId20"/>
    <p:sldId id="322" r:id="rId21"/>
    <p:sldId id="301" r:id="rId22"/>
    <p:sldId id="302" r:id="rId23"/>
    <p:sldId id="303" r:id="rId24"/>
    <p:sldId id="284" r:id="rId25"/>
    <p:sldId id="289" r:id="rId26"/>
    <p:sldId id="29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Bao Lam" initials="DBL" lastIdx="1" clrIdx="0">
    <p:extLst>
      <p:ext uri="{19B8F6BF-5375-455C-9EA6-DF929625EA0E}">
        <p15:presenceInfo xmlns:p15="http://schemas.microsoft.com/office/powerpoint/2012/main" userId="S::4306901119@student.hcmue.edu.vn::5564927a-1b61-4a73-90a2-afa8aace83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FFFF"/>
    <a:srgbClr val="FFFF00"/>
    <a:srgbClr val="FF9966"/>
    <a:srgbClr val="CC6600"/>
    <a:srgbClr val="FFFFCC"/>
    <a:srgbClr val="9900CC"/>
    <a:srgbClr val="0000FF"/>
    <a:srgbClr val="FF00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19B55815-BD8E-4E6F-A31C-C0A7DE98AEBB}">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1904</a:t>
          </a: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1905 </a:t>
          </a: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1909</a:t>
          </a: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a:latin typeface="Times New Roman" panose="02020603050405020304" pitchFamily="18" charset="0"/>
              <a:cs typeface="Times New Roman" panose="02020603050405020304" pitchFamily="18" charset="0"/>
            </a:rPr>
            <a:t>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73094B17-AD38-4615-9CAD-BC16B2043F2B}" type="presOf" srcId="{99B89736-9437-43B6-B330-258B6834D880}" destId="{1E42B89F-788F-44B9-913F-24D710CDCBD9}" srcOrd="0" destOrd="0" presId="urn:microsoft.com/office/officeart/2008/layout/VerticalCurvedList"/>
    <dgm:cxn modelId="{AF310F26-8E72-4968-8784-1510BC1E257F}" type="presOf" srcId="{367ABE38-AC6E-4E50-8543-87E3CD9F0AB1}" destId="{CD1B521E-58A1-4451-BD7D-34771E799EB5}"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803ECB38-7159-4D8B-A39E-5446386A374C}" type="presOf" srcId="{A0DCA01A-FCA2-40D4-9C1F-09F155613F27}" destId="{855E5997-029A-49A9-BDCA-6CF0EA60A20E}"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884AD150-84DF-480F-8836-4E62CDB25A66}" type="presOf" srcId="{C47DB8BA-0679-4E50-B665-924F80DFEA3D}" destId="{EF7D6C58-A05A-4092-A2AF-E6CC8F972B08}" srcOrd="0" destOrd="0" presId="urn:microsoft.com/office/officeart/2008/layout/VerticalCurvedList"/>
    <dgm:cxn modelId="{F91513AD-0CF7-4D1C-8294-C2D15EF05420}" srcId="{A0DCA01A-FCA2-40D4-9C1F-09F155613F27}" destId="{24EE2B1F-EDE4-4314-97C8-4D6BF34BE314}" srcOrd="3" destOrd="0" parTransId="{1856726B-48FF-4EE0-954A-9B9E144874C6}" sibTransId="{B44613BD-0F00-4AEF-9808-2921150B60AE}"/>
    <dgm:cxn modelId="{7D16BCB6-5458-49A8-8336-3DD1B66A7C66}" srcId="{A0DCA01A-FCA2-40D4-9C1F-09F155613F27}" destId="{C47DB8BA-0679-4E50-B665-924F80DFEA3D}" srcOrd="1" destOrd="0" parTransId="{4F3BAD54-FF6C-429C-A174-7C3464575E51}" sibTransId="{1EC25B7A-2D37-4B54-A657-465468C97003}"/>
    <dgm:cxn modelId="{FBB49CD1-5345-47F6-80D8-EAA0DC06D33C}" type="presOf" srcId="{19B55815-BD8E-4E6F-A31C-C0A7DE98AEBB}" destId="{BAE192DE-649B-4278-B804-B4B46DCFCC35}" srcOrd="0" destOrd="0" presId="urn:microsoft.com/office/officeart/2008/layout/VerticalCurvedList"/>
    <dgm:cxn modelId="{89C37CDD-F06A-41DD-BD28-C5EF2E1251E7}" type="presOf" srcId="{24EE2B1F-EDE4-4314-97C8-4D6BF34BE314}" destId="{F63EEF00-6E9B-4E60-976A-F191ADC6FD02}" srcOrd="0" destOrd="0" presId="urn:microsoft.com/office/officeart/2008/layout/VerticalCurvedList"/>
    <dgm:cxn modelId="{3AA8B9FB-A34C-4AD3-AE20-6C585B5271CB}" srcId="{A0DCA01A-FCA2-40D4-9C1F-09F155613F27}" destId="{AA785C88-C157-448F-88D4-CDF43B517A84}" srcOrd="4" destOrd="0" parTransId="{D1CEA91E-909D-4EB5-A672-4B38BA23F2BA}" sibTransId="{A1E01DC7-3448-4E39-8C64-E7A10DF81156}"/>
    <dgm:cxn modelId="{99B933FF-5F40-49CB-8E4F-ED50A65299BC}" type="presOf" srcId="{AA785C88-C157-448F-88D4-CDF43B517A84}" destId="{2F6F5B65-8896-4EAD-8B1E-E21316CB8AFB}" srcOrd="0" destOrd="0" presId="urn:microsoft.com/office/officeart/2008/layout/VerticalCurvedList"/>
    <dgm:cxn modelId="{E1A1A60E-8775-48E3-8AFF-DA361E4A2A04}" type="presParOf" srcId="{855E5997-029A-49A9-BDCA-6CF0EA60A20E}" destId="{C0C5FD1B-A109-4DA5-B423-A89543E84FCB}" srcOrd="0" destOrd="0" presId="urn:microsoft.com/office/officeart/2008/layout/VerticalCurvedList"/>
    <dgm:cxn modelId="{B5A0BE98-31E8-43C0-99E7-B952102340FB}" type="presParOf" srcId="{C0C5FD1B-A109-4DA5-B423-A89543E84FCB}" destId="{D7AD3F5C-683C-4F35-94B5-73333279D64D}" srcOrd="0" destOrd="0" presId="urn:microsoft.com/office/officeart/2008/layout/VerticalCurvedList"/>
    <dgm:cxn modelId="{97152825-7CEE-4746-BEB8-AF4633B73D5B}" type="presParOf" srcId="{D7AD3F5C-683C-4F35-94B5-73333279D64D}" destId="{256722D6-208A-4281-9A2D-6B8D6B194B6D}" srcOrd="0" destOrd="0" presId="urn:microsoft.com/office/officeart/2008/layout/VerticalCurvedList"/>
    <dgm:cxn modelId="{2CC0EEFB-6B15-4055-A085-C49BA3917C4B}" type="presParOf" srcId="{D7AD3F5C-683C-4F35-94B5-73333279D64D}" destId="{CD1B521E-58A1-4451-BD7D-34771E799EB5}" srcOrd="1" destOrd="0" presId="urn:microsoft.com/office/officeart/2008/layout/VerticalCurvedList"/>
    <dgm:cxn modelId="{3CECDE76-F5A4-414B-A5FF-60518739E772}" type="presParOf" srcId="{D7AD3F5C-683C-4F35-94B5-73333279D64D}" destId="{9F453B14-BF4F-4FC2-8BC6-74A92570944D}" srcOrd="2" destOrd="0" presId="urn:microsoft.com/office/officeart/2008/layout/VerticalCurvedList"/>
    <dgm:cxn modelId="{3EDBB164-364D-4821-9081-FDBA95DBFB99}" type="presParOf" srcId="{D7AD3F5C-683C-4F35-94B5-73333279D64D}" destId="{4D19C8F3-39A6-4E8F-9574-47EA7F0431B2}" srcOrd="3" destOrd="0" presId="urn:microsoft.com/office/officeart/2008/layout/VerticalCurvedList"/>
    <dgm:cxn modelId="{AF1BC499-AB2A-4766-BABD-AD8713610B5E}" type="presParOf" srcId="{C0C5FD1B-A109-4DA5-B423-A89543E84FCB}" destId="{BAE192DE-649B-4278-B804-B4B46DCFCC35}" srcOrd="1" destOrd="0" presId="urn:microsoft.com/office/officeart/2008/layout/VerticalCurvedList"/>
    <dgm:cxn modelId="{D2A81E3A-489B-4451-948E-6B94046BF5BB}" type="presParOf" srcId="{C0C5FD1B-A109-4DA5-B423-A89543E84FCB}" destId="{E5A3893A-5AE0-4008-808E-F97B3BD3FC97}" srcOrd="2" destOrd="0" presId="urn:microsoft.com/office/officeart/2008/layout/VerticalCurvedList"/>
    <dgm:cxn modelId="{BBDCBB9A-C70C-4D5C-B1A9-27AFA8352CBF}" type="presParOf" srcId="{E5A3893A-5AE0-4008-808E-F97B3BD3FC97}" destId="{65926BFE-BAF4-4A44-9324-59A76E215B56}" srcOrd="0" destOrd="0" presId="urn:microsoft.com/office/officeart/2008/layout/VerticalCurvedList"/>
    <dgm:cxn modelId="{F3AABD77-1908-43F2-ADA9-6219028EE84F}" type="presParOf" srcId="{C0C5FD1B-A109-4DA5-B423-A89543E84FCB}" destId="{EF7D6C58-A05A-4092-A2AF-E6CC8F972B08}" srcOrd="3" destOrd="0" presId="urn:microsoft.com/office/officeart/2008/layout/VerticalCurvedList"/>
    <dgm:cxn modelId="{303D075A-AE7E-44C4-96C5-52D9ECE1ED72}" type="presParOf" srcId="{C0C5FD1B-A109-4DA5-B423-A89543E84FCB}" destId="{A2D871F9-CA78-40C6-907E-B7EE22989C28}" srcOrd="4" destOrd="0" presId="urn:microsoft.com/office/officeart/2008/layout/VerticalCurvedList"/>
    <dgm:cxn modelId="{DF90489B-0A41-487B-8782-977FD9E7D069}" type="presParOf" srcId="{A2D871F9-CA78-40C6-907E-B7EE22989C28}" destId="{70EC6D8D-B4BC-4D56-89B9-9FB576AE16CF}" srcOrd="0" destOrd="0" presId="urn:microsoft.com/office/officeart/2008/layout/VerticalCurvedList"/>
    <dgm:cxn modelId="{AC63E67D-DA8C-4A19-A55D-64345C142708}" type="presParOf" srcId="{C0C5FD1B-A109-4DA5-B423-A89543E84FCB}" destId="{1E42B89F-788F-44B9-913F-24D710CDCBD9}" srcOrd="5" destOrd="0" presId="urn:microsoft.com/office/officeart/2008/layout/VerticalCurvedList"/>
    <dgm:cxn modelId="{13CC356A-11AF-469B-BE00-CC167324EFCB}" type="presParOf" srcId="{C0C5FD1B-A109-4DA5-B423-A89543E84FCB}" destId="{E1611432-C136-416E-9292-E6538E5DE421}" srcOrd="6" destOrd="0" presId="urn:microsoft.com/office/officeart/2008/layout/VerticalCurvedList"/>
    <dgm:cxn modelId="{71740A6D-6FEE-43DB-B16E-2BEB1497F140}" type="presParOf" srcId="{E1611432-C136-416E-9292-E6538E5DE421}" destId="{F6776613-B79E-4B51-A6FD-30CDB366E617}" srcOrd="0" destOrd="0" presId="urn:microsoft.com/office/officeart/2008/layout/VerticalCurvedList"/>
    <dgm:cxn modelId="{F71BB6C7-D619-43C7-A31C-B26B62549D35}" type="presParOf" srcId="{C0C5FD1B-A109-4DA5-B423-A89543E84FCB}" destId="{F63EEF00-6E9B-4E60-976A-F191ADC6FD02}" srcOrd="7" destOrd="0" presId="urn:microsoft.com/office/officeart/2008/layout/VerticalCurvedList"/>
    <dgm:cxn modelId="{7249AB21-5D3D-4530-8069-BE62883DD1CF}" type="presParOf" srcId="{C0C5FD1B-A109-4DA5-B423-A89543E84FCB}" destId="{6D8F7FCD-1C0C-408B-9F5D-CD3C2DB319C4}" srcOrd="8" destOrd="0" presId="urn:microsoft.com/office/officeart/2008/layout/VerticalCurvedList"/>
    <dgm:cxn modelId="{57E8210B-17B1-43CB-9CB2-4B0D6972994F}" type="presParOf" srcId="{6D8F7FCD-1C0C-408B-9F5D-CD3C2DB319C4}" destId="{3164B094-F8A8-44D1-BA4A-89F4FE44FDB9}" srcOrd="0" destOrd="0" presId="urn:microsoft.com/office/officeart/2008/layout/VerticalCurvedList"/>
    <dgm:cxn modelId="{F6A6E95C-C0FD-4E0F-92AD-0ECF19C15AC5}" type="presParOf" srcId="{C0C5FD1B-A109-4DA5-B423-A89543E84FCB}" destId="{2F6F5B65-8896-4EAD-8B1E-E21316CB8AFB}" srcOrd="9" destOrd="0" presId="urn:microsoft.com/office/officeart/2008/layout/VerticalCurvedList"/>
    <dgm:cxn modelId="{536D0B04-B0AF-43F6-A855-2428EE8AF454}" type="presParOf" srcId="{C0C5FD1B-A109-4DA5-B423-A89543E84FCB}" destId="{5877209E-334B-4F00-8D6C-AF09C78453FF}" srcOrd="10" destOrd="0" presId="urn:microsoft.com/office/officeart/2008/layout/VerticalCurvedList"/>
    <dgm:cxn modelId="{C898B493-9615-4B1D-A2EB-B4BB59CB757C}"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2" csCatId="colorful" phldr="1"/>
      <dgm:spPr/>
      <dgm:t>
        <a:bodyPr/>
        <a:lstStyle/>
        <a:p>
          <a:endParaRPr lang="en-US"/>
        </a:p>
      </dgm:t>
    </dgm:pt>
    <dgm:pt modelId="{19B55815-BD8E-4E6F-A31C-C0A7DE98AEBB}">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1904</a:t>
          </a: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1905 </a:t>
          </a: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1909</a:t>
          </a: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a:latin typeface="Times New Roman" panose="02020603050405020304" pitchFamily="18" charset="0"/>
              <a:cs typeface="Times New Roman" panose="02020603050405020304" pitchFamily="18" charset="0"/>
            </a:rPr>
            <a:t>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17B69B04-8DCE-4A3F-95E5-37010E410D91}" type="presOf" srcId="{A0DCA01A-FCA2-40D4-9C1F-09F155613F27}" destId="{855E5997-029A-49A9-BDCA-6CF0EA60A20E}" srcOrd="0" destOrd="0" presId="urn:microsoft.com/office/officeart/2008/layout/VerticalCurvedList"/>
    <dgm:cxn modelId="{8059BD08-DEC9-4E2A-A579-A90036C0078F}" type="presOf" srcId="{19B55815-BD8E-4E6F-A31C-C0A7DE98AEBB}" destId="{BAE192DE-649B-4278-B804-B4B46DCFCC35}"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B087D964-D219-4A1B-A33B-CC9E2560E1A0}" type="presOf" srcId="{99B89736-9437-43B6-B330-258B6834D880}" destId="{1E42B89F-788F-44B9-913F-24D710CDCBD9}"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494D8B7F-A547-4FE4-AB88-3C982BE134DE}" type="presOf" srcId="{C47DB8BA-0679-4E50-B665-924F80DFEA3D}" destId="{EF7D6C58-A05A-4092-A2AF-E6CC8F972B08}" srcOrd="0" destOrd="0" presId="urn:microsoft.com/office/officeart/2008/layout/VerticalCurvedList"/>
    <dgm:cxn modelId="{F91513AD-0CF7-4D1C-8294-C2D15EF05420}" srcId="{A0DCA01A-FCA2-40D4-9C1F-09F155613F27}" destId="{24EE2B1F-EDE4-4314-97C8-4D6BF34BE314}" srcOrd="3" destOrd="0" parTransId="{1856726B-48FF-4EE0-954A-9B9E144874C6}" sibTransId="{B44613BD-0F00-4AEF-9808-2921150B60AE}"/>
    <dgm:cxn modelId="{7D16BCB6-5458-49A8-8336-3DD1B66A7C66}" srcId="{A0DCA01A-FCA2-40D4-9C1F-09F155613F27}" destId="{C47DB8BA-0679-4E50-B665-924F80DFEA3D}" srcOrd="1" destOrd="0" parTransId="{4F3BAD54-FF6C-429C-A174-7C3464575E51}" sibTransId="{1EC25B7A-2D37-4B54-A657-465468C97003}"/>
    <dgm:cxn modelId="{95BF19B7-37F0-48FA-8AB6-842B1BE215F8}" type="presOf" srcId="{24EE2B1F-EDE4-4314-97C8-4D6BF34BE314}" destId="{F63EEF00-6E9B-4E60-976A-F191ADC6FD02}" srcOrd="0" destOrd="0" presId="urn:microsoft.com/office/officeart/2008/layout/VerticalCurvedList"/>
    <dgm:cxn modelId="{F4D75EC7-2253-4836-844D-039AD050B3F3}" type="presOf" srcId="{367ABE38-AC6E-4E50-8543-87E3CD9F0AB1}" destId="{CD1B521E-58A1-4451-BD7D-34771E799EB5}" srcOrd="0" destOrd="0" presId="urn:microsoft.com/office/officeart/2008/layout/VerticalCurvedList"/>
    <dgm:cxn modelId="{578A03C9-DE40-4F8D-95DD-C903930872F7}" type="presOf" srcId="{AA785C88-C157-448F-88D4-CDF43B517A84}" destId="{2F6F5B65-8896-4EAD-8B1E-E21316CB8AFB}" srcOrd="0" destOrd="0" presId="urn:microsoft.com/office/officeart/2008/layout/VerticalCurvedList"/>
    <dgm:cxn modelId="{3AA8B9FB-A34C-4AD3-AE20-6C585B5271CB}" srcId="{A0DCA01A-FCA2-40D4-9C1F-09F155613F27}" destId="{AA785C88-C157-448F-88D4-CDF43B517A84}" srcOrd="4" destOrd="0" parTransId="{D1CEA91E-909D-4EB5-A672-4B38BA23F2BA}" sibTransId="{A1E01DC7-3448-4E39-8C64-E7A10DF81156}"/>
    <dgm:cxn modelId="{D05A0C59-D74C-4DB3-94B5-56359D5E2C9E}" type="presParOf" srcId="{855E5997-029A-49A9-BDCA-6CF0EA60A20E}" destId="{C0C5FD1B-A109-4DA5-B423-A89543E84FCB}" srcOrd="0" destOrd="0" presId="urn:microsoft.com/office/officeart/2008/layout/VerticalCurvedList"/>
    <dgm:cxn modelId="{9FBFD8C4-3CF9-4795-A105-FA31A4FEFD5C}" type="presParOf" srcId="{C0C5FD1B-A109-4DA5-B423-A89543E84FCB}" destId="{D7AD3F5C-683C-4F35-94B5-73333279D64D}" srcOrd="0" destOrd="0" presId="urn:microsoft.com/office/officeart/2008/layout/VerticalCurvedList"/>
    <dgm:cxn modelId="{72FE76CF-9CCC-4292-8835-BBF93E8EB87D}" type="presParOf" srcId="{D7AD3F5C-683C-4F35-94B5-73333279D64D}" destId="{256722D6-208A-4281-9A2D-6B8D6B194B6D}" srcOrd="0" destOrd="0" presId="urn:microsoft.com/office/officeart/2008/layout/VerticalCurvedList"/>
    <dgm:cxn modelId="{4E41E72A-7696-4814-BEA3-E4B6E0A5C29B}" type="presParOf" srcId="{D7AD3F5C-683C-4F35-94B5-73333279D64D}" destId="{CD1B521E-58A1-4451-BD7D-34771E799EB5}" srcOrd="1" destOrd="0" presId="urn:microsoft.com/office/officeart/2008/layout/VerticalCurvedList"/>
    <dgm:cxn modelId="{BBECED23-C64C-4CF2-BD13-1DDCC389E336}" type="presParOf" srcId="{D7AD3F5C-683C-4F35-94B5-73333279D64D}" destId="{9F453B14-BF4F-4FC2-8BC6-74A92570944D}" srcOrd="2" destOrd="0" presId="urn:microsoft.com/office/officeart/2008/layout/VerticalCurvedList"/>
    <dgm:cxn modelId="{DDFF9CF1-BB18-4C58-A538-DE2E030F61C4}" type="presParOf" srcId="{D7AD3F5C-683C-4F35-94B5-73333279D64D}" destId="{4D19C8F3-39A6-4E8F-9574-47EA7F0431B2}" srcOrd="3" destOrd="0" presId="urn:microsoft.com/office/officeart/2008/layout/VerticalCurvedList"/>
    <dgm:cxn modelId="{628F8307-8765-4B10-9039-E691F2B0D793}" type="presParOf" srcId="{C0C5FD1B-A109-4DA5-B423-A89543E84FCB}" destId="{BAE192DE-649B-4278-B804-B4B46DCFCC35}" srcOrd="1" destOrd="0" presId="urn:microsoft.com/office/officeart/2008/layout/VerticalCurvedList"/>
    <dgm:cxn modelId="{F0D4C976-A594-421A-A823-70CCD9BC865B}" type="presParOf" srcId="{C0C5FD1B-A109-4DA5-B423-A89543E84FCB}" destId="{E5A3893A-5AE0-4008-808E-F97B3BD3FC97}" srcOrd="2" destOrd="0" presId="urn:microsoft.com/office/officeart/2008/layout/VerticalCurvedList"/>
    <dgm:cxn modelId="{0627F814-5A91-4544-8EAE-83F9C83133DE}" type="presParOf" srcId="{E5A3893A-5AE0-4008-808E-F97B3BD3FC97}" destId="{65926BFE-BAF4-4A44-9324-59A76E215B56}" srcOrd="0" destOrd="0" presId="urn:microsoft.com/office/officeart/2008/layout/VerticalCurvedList"/>
    <dgm:cxn modelId="{AFE95566-0C76-49D6-9585-8BCF074038C9}" type="presParOf" srcId="{C0C5FD1B-A109-4DA5-B423-A89543E84FCB}" destId="{EF7D6C58-A05A-4092-A2AF-E6CC8F972B08}" srcOrd="3" destOrd="0" presId="urn:microsoft.com/office/officeart/2008/layout/VerticalCurvedList"/>
    <dgm:cxn modelId="{4718F59E-F8DB-4A3C-9D34-A24A02BA95B8}" type="presParOf" srcId="{C0C5FD1B-A109-4DA5-B423-A89543E84FCB}" destId="{A2D871F9-CA78-40C6-907E-B7EE22989C28}" srcOrd="4" destOrd="0" presId="urn:microsoft.com/office/officeart/2008/layout/VerticalCurvedList"/>
    <dgm:cxn modelId="{94BBB7C4-21B3-4A3D-A8CD-84EABC9A812F}" type="presParOf" srcId="{A2D871F9-CA78-40C6-907E-B7EE22989C28}" destId="{70EC6D8D-B4BC-4D56-89B9-9FB576AE16CF}" srcOrd="0" destOrd="0" presId="urn:microsoft.com/office/officeart/2008/layout/VerticalCurvedList"/>
    <dgm:cxn modelId="{2DCA6CE3-D2CF-41F9-BC8B-6E3F813F47AA}" type="presParOf" srcId="{C0C5FD1B-A109-4DA5-B423-A89543E84FCB}" destId="{1E42B89F-788F-44B9-913F-24D710CDCBD9}" srcOrd="5" destOrd="0" presId="urn:microsoft.com/office/officeart/2008/layout/VerticalCurvedList"/>
    <dgm:cxn modelId="{4F1EF73E-30D1-41A8-BE10-B72013EF7B9A}" type="presParOf" srcId="{C0C5FD1B-A109-4DA5-B423-A89543E84FCB}" destId="{E1611432-C136-416E-9292-E6538E5DE421}" srcOrd="6" destOrd="0" presId="urn:microsoft.com/office/officeart/2008/layout/VerticalCurvedList"/>
    <dgm:cxn modelId="{D3E3918C-4EAD-4993-AF2B-AC5B9C7D2583}" type="presParOf" srcId="{E1611432-C136-416E-9292-E6538E5DE421}" destId="{F6776613-B79E-4B51-A6FD-30CDB366E617}" srcOrd="0" destOrd="0" presId="urn:microsoft.com/office/officeart/2008/layout/VerticalCurvedList"/>
    <dgm:cxn modelId="{97E16B70-2AFF-493E-9320-F5848C78B851}" type="presParOf" srcId="{C0C5FD1B-A109-4DA5-B423-A89543E84FCB}" destId="{F63EEF00-6E9B-4E60-976A-F191ADC6FD02}" srcOrd="7" destOrd="0" presId="urn:microsoft.com/office/officeart/2008/layout/VerticalCurvedList"/>
    <dgm:cxn modelId="{41635C33-3708-4640-91FD-43695428CE93}" type="presParOf" srcId="{C0C5FD1B-A109-4DA5-B423-A89543E84FCB}" destId="{6D8F7FCD-1C0C-408B-9F5D-CD3C2DB319C4}" srcOrd="8" destOrd="0" presId="urn:microsoft.com/office/officeart/2008/layout/VerticalCurvedList"/>
    <dgm:cxn modelId="{5BAFAEE3-3D59-48B7-9E97-04D995422441}" type="presParOf" srcId="{6D8F7FCD-1C0C-408B-9F5D-CD3C2DB319C4}" destId="{3164B094-F8A8-44D1-BA4A-89F4FE44FDB9}" srcOrd="0" destOrd="0" presId="urn:microsoft.com/office/officeart/2008/layout/VerticalCurvedList"/>
    <dgm:cxn modelId="{99C59B6E-5118-4A63-AAE8-38663E1A2C37}" type="presParOf" srcId="{C0C5FD1B-A109-4DA5-B423-A89543E84FCB}" destId="{2F6F5B65-8896-4EAD-8B1E-E21316CB8AFB}" srcOrd="9" destOrd="0" presId="urn:microsoft.com/office/officeart/2008/layout/VerticalCurvedList"/>
    <dgm:cxn modelId="{8B2BC7AA-48E9-4A6D-B33E-FDA0A9394C59}" type="presParOf" srcId="{C0C5FD1B-A109-4DA5-B423-A89543E84FCB}" destId="{5877209E-334B-4F00-8D6C-AF09C78453FF}" srcOrd="10" destOrd="0" presId="urn:microsoft.com/office/officeart/2008/layout/VerticalCurvedList"/>
    <dgm:cxn modelId="{E3D8539A-2344-48B0-B9BF-ECB479A7FDB4}"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B521E-58A1-4451-BD7D-34771E799EB5}">
      <dsp:nvSpPr>
        <dsp:cNvPr id="0" name=""/>
        <dsp:cNvSpPr/>
      </dsp:nvSpPr>
      <dsp:spPr>
        <a:xfrm>
          <a:off x="-4901202" y="-739358"/>
          <a:ext cx="5745916" cy="5745916"/>
        </a:xfrm>
        <a:prstGeom prst="blockArc">
          <a:avLst>
            <a:gd name="adj1" fmla="val 18900000"/>
            <a:gd name="adj2" fmla="val 2700000"/>
            <a:gd name="adj3" fmla="val 3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192DE-649B-4278-B804-B4B46DCFCC35}">
      <dsp:nvSpPr>
        <dsp:cNvPr id="0" name=""/>
        <dsp:cNvSpPr/>
      </dsp:nvSpPr>
      <dsp:spPr>
        <a:xfrm>
          <a:off x="172405" y="266614"/>
          <a:ext cx="3351368" cy="5335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1904</a:t>
          </a:r>
        </a:p>
      </dsp:txBody>
      <dsp:txXfrm>
        <a:off x="172405" y="266614"/>
        <a:ext cx="3351368" cy="533570"/>
      </dsp:txXfrm>
    </dsp:sp>
    <dsp:sp modelId="{65926BFE-BAF4-4A44-9324-59A76E215B56}">
      <dsp:nvSpPr>
        <dsp:cNvPr id="0" name=""/>
        <dsp:cNvSpPr/>
      </dsp:nvSpPr>
      <dsp:spPr>
        <a:xfrm>
          <a:off x="-7136" y="1999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7D6C58-A05A-4092-A2AF-E6CC8F972B08}">
      <dsp:nvSpPr>
        <dsp:cNvPr id="0" name=""/>
        <dsp:cNvSpPr/>
      </dsp:nvSpPr>
      <dsp:spPr>
        <a:xfrm>
          <a:off x="574085" y="1066714"/>
          <a:ext cx="2930349" cy="53357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1905 </a:t>
          </a:r>
        </a:p>
      </dsp:txBody>
      <dsp:txXfrm>
        <a:off x="574085" y="1066714"/>
        <a:ext cx="2930349" cy="533570"/>
      </dsp:txXfrm>
    </dsp:sp>
    <dsp:sp modelId="{70EC6D8D-B4BC-4D56-89B9-9FB576AE16CF}">
      <dsp:nvSpPr>
        <dsp:cNvPr id="0" name=""/>
        <dsp:cNvSpPr/>
      </dsp:nvSpPr>
      <dsp:spPr>
        <a:xfrm>
          <a:off x="375204" y="10000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42B89F-788F-44B9-913F-24D710CDCBD9}">
      <dsp:nvSpPr>
        <dsp:cNvPr id="0" name=""/>
        <dsp:cNvSpPr/>
      </dsp:nvSpPr>
      <dsp:spPr>
        <a:xfrm>
          <a:off x="697369" y="1866814"/>
          <a:ext cx="2801130" cy="53357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1909</a:t>
          </a:r>
        </a:p>
      </dsp:txBody>
      <dsp:txXfrm>
        <a:off x="697369" y="1866814"/>
        <a:ext cx="2801130" cy="533570"/>
      </dsp:txXfrm>
    </dsp:sp>
    <dsp:sp modelId="{F6776613-B79E-4B51-A6FD-30CDB366E617}">
      <dsp:nvSpPr>
        <dsp:cNvPr id="0" name=""/>
        <dsp:cNvSpPr/>
      </dsp:nvSpPr>
      <dsp:spPr>
        <a:xfrm>
          <a:off x="492552" y="18001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3EEF00-6E9B-4E60-976A-F191ADC6FD02}">
      <dsp:nvSpPr>
        <dsp:cNvPr id="0" name=""/>
        <dsp:cNvSpPr/>
      </dsp:nvSpPr>
      <dsp:spPr>
        <a:xfrm>
          <a:off x="574085" y="2666914"/>
          <a:ext cx="2930349" cy="53357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Mục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đích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574085" y="2666914"/>
        <a:ext cx="2930349" cy="533570"/>
      </dsp:txXfrm>
    </dsp:sp>
    <dsp:sp modelId="{3164B094-F8A8-44D1-BA4A-89F4FE44FDB9}">
      <dsp:nvSpPr>
        <dsp:cNvPr id="0" name=""/>
        <dsp:cNvSpPr/>
      </dsp:nvSpPr>
      <dsp:spPr>
        <a:xfrm>
          <a:off x="375204" y="26002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F6F5B65-8896-4EAD-8B1E-E21316CB8AFB}">
      <dsp:nvSpPr>
        <dsp:cNvPr id="0" name=""/>
        <dsp:cNvSpPr/>
      </dsp:nvSpPr>
      <dsp:spPr>
        <a:xfrm>
          <a:off x="172405" y="3467014"/>
          <a:ext cx="3351368" cy="53357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Ý </a:t>
          </a:r>
          <a:r>
            <a:rPr lang="en-US" sz="2000" b="1" kern="1200" dirty="0" err="1">
              <a:latin typeface="Times New Roman" panose="02020603050405020304" pitchFamily="18" charset="0"/>
              <a:cs typeface="Times New Roman" panose="02020603050405020304" pitchFamily="18" charset="0"/>
            </a:rPr>
            <a:t>nghĩa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172405" y="3467014"/>
        <a:ext cx="3351368" cy="533570"/>
      </dsp:txXfrm>
    </dsp:sp>
    <dsp:sp modelId="{174B1D33-7034-4380-8C59-1EDEFFAF865E}">
      <dsp:nvSpPr>
        <dsp:cNvPr id="0" name=""/>
        <dsp:cNvSpPr/>
      </dsp:nvSpPr>
      <dsp:spPr>
        <a:xfrm>
          <a:off x="-7136" y="34003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B521E-58A1-4451-BD7D-34771E799EB5}">
      <dsp:nvSpPr>
        <dsp:cNvPr id="0" name=""/>
        <dsp:cNvSpPr/>
      </dsp:nvSpPr>
      <dsp:spPr>
        <a:xfrm>
          <a:off x="-4901202" y="-739358"/>
          <a:ext cx="5745916" cy="5745916"/>
        </a:xfrm>
        <a:prstGeom prst="blockArc">
          <a:avLst>
            <a:gd name="adj1" fmla="val 18900000"/>
            <a:gd name="adj2" fmla="val 2700000"/>
            <a:gd name="adj3" fmla="val 3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192DE-649B-4278-B804-B4B46DCFCC35}">
      <dsp:nvSpPr>
        <dsp:cNvPr id="0" name=""/>
        <dsp:cNvSpPr/>
      </dsp:nvSpPr>
      <dsp:spPr>
        <a:xfrm>
          <a:off x="172405" y="266614"/>
          <a:ext cx="3351368" cy="5335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1904</a:t>
          </a:r>
        </a:p>
      </dsp:txBody>
      <dsp:txXfrm>
        <a:off x="172405" y="266614"/>
        <a:ext cx="3351368" cy="533570"/>
      </dsp:txXfrm>
    </dsp:sp>
    <dsp:sp modelId="{65926BFE-BAF4-4A44-9324-59A76E215B56}">
      <dsp:nvSpPr>
        <dsp:cNvPr id="0" name=""/>
        <dsp:cNvSpPr/>
      </dsp:nvSpPr>
      <dsp:spPr>
        <a:xfrm>
          <a:off x="-7136" y="1999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7D6C58-A05A-4092-A2AF-E6CC8F972B08}">
      <dsp:nvSpPr>
        <dsp:cNvPr id="0" name=""/>
        <dsp:cNvSpPr/>
      </dsp:nvSpPr>
      <dsp:spPr>
        <a:xfrm>
          <a:off x="574085" y="1066714"/>
          <a:ext cx="2930349" cy="53357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1905 </a:t>
          </a:r>
        </a:p>
      </dsp:txBody>
      <dsp:txXfrm>
        <a:off x="574085" y="1066714"/>
        <a:ext cx="2930349" cy="533570"/>
      </dsp:txXfrm>
    </dsp:sp>
    <dsp:sp modelId="{70EC6D8D-B4BC-4D56-89B9-9FB576AE16CF}">
      <dsp:nvSpPr>
        <dsp:cNvPr id="0" name=""/>
        <dsp:cNvSpPr/>
      </dsp:nvSpPr>
      <dsp:spPr>
        <a:xfrm>
          <a:off x="375204" y="10000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42B89F-788F-44B9-913F-24D710CDCBD9}">
      <dsp:nvSpPr>
        <dsp:cNvPr id="0" name=""/>
        <dsp:cNvSpPr/>
      </dsp:nvSpPr>
      <dsp:spPr>
        <a:xfrm>
          <a:off x="697369" y="1866814"/>
          <a:ext cx="2801130" cy="53357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1909</a:t>
          </a:r>
        </a:p>
      </dsp:txBody>
      <dsp:txXfrm>
        <a:off x="697369" y="1866814"/>
        <a:ext cx="2801130" cy="533570"/>
      </dsp:txXfrm>
    </dsp:sp>
    <dsp:sp modelId="{F6776613-B79E-4B51-A6FD-30CDB366E617}">
      <dsp:nvSpPr>
        <dsp:cNvPr id="0" name=""/>
        <dsp:cNvSpPr/>
      </dsp:nvSpPr>
      <dsp:spPr>
        <a:xfrm>
          <a:off x="492552" y="18001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3EEF00-6E9B-4E60-976A-F191ADC6FD02}">
      <dsp:nvSpPr>
        <dsp:cNvPr id="0" name=""/>
        <dsp:cNvSpPr/>
      </dsp:nvSpPr>
      <dsp:spPr>
        <a:xfrm>
          <a:off x="574085" y="2666914"/>
          <a:ext cx="2930349" cy="53357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Mục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đích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574085" y="2666914"/>
        <a:ext cx="2930349" cy="533570"/>
      </dsp:txXfrm>
    </dsp:sp>
    <dsp:sp modelId="{3164B094-F8A8-44D1-BA4A-89F4FE44FDB9}">
      <dsp:nvSpPr>
        <dsp:cNvPr id="0" name=""/>
        <dsp:cNvSpPr/>
      </dsp:nvSpPr>
      <dsp:spPr>
        <a:xfrm>
          <a:off x="375204" y="26002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F6F5B65-8896-4EAD-8B1E-E21316CB8AFB}">
      <dsp:nvSpPr>
        <dsp:cNvPr id="0" name=""/>
        <dsp:cNvSpPr/>
      </dsp:nvSpPr>
      <dsp:spPr>
        <a:xfrm>
          <a:off x="172405" y="3467014"/>
          <a:ext cx="3351368" cy="53357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Ý </a:t>
          </a:r>
          <a:r>
            <a:rPr lang="en-US" sz="2000" b="1" kern="1200" dirty="0" err="1">
              <a:latin typeface="Times New Roman" panose="02020603050405020304" pitchFamily="18" charset="0"/>
              <a:cs typeface="Times New Roman" panose="02020603050405020304" pitchFamily="18" charset="0"/>
            </a:rPr>
            <a:t>nghĩa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172405" y="3467014"/>
        <a:ext cx="3351368" cy="533570"/>
      </dsp:txXfrm>
    </dsp:sp>
    <dsp:sp modelId="{174B1D33-7034-4380-8C59-1EDEFFAF865E}">
      <dsp:nvSpPr>
        <dsp:cNvPr id="0" name=""/>
        <dsp:cNvSpPr/>
      </dsp:nvSpPr>
      <dsp:spPr>
        <a:xfrm>
          <a:off x="-7136" y="34003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57CA9-4232-40D4-B44B-C55A17867C3D}" type="datetimeFigureOut">
              <a:rPr lang="en-US" smtClean="0"/>
              <a:t>10/17/2021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98312-BD4B-466F-A9C0-E6359EFA2C2B}" type="slidenum">
              <a:rPr lang="en-US" smtClean="0"/>
              <a:t>‹#›</a:t>
            </a:fld>
            <a:endParaRPr lang="en-US"/>
          </a:p>
        </p:txBody>
      </p:sp>
    </p:spTree>
    <p:extLst>
      <p:ext uri="{BB962C8B-B14F-4D97-AF65-F5344CB8AC3E}">
        <p14:creationId xmlns:p14="http://schemas.microsoft.com/office/powerpoint/2010/main" val="362370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86198D5-5367-46E2-AC5F-6887F70344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C9D7A06-6800-4FBA-8E73-A8CB9E4B60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5F09B419-B800-46CA-A752-DE5AE79D62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F4D399-85D1-4862-8234-A1DA9E9DD458}" type="slidenum">
              <a:rPr lang="en-US" altLang="en-US"/>
              <a:pPr/>
              <a:t>1</a:t>
            </a:fld>
            <a:endParaRPr lang="en-US" altLang="en-US"/>
          </a:p>
        </p:txBody>
      </p:sp>
    </p:spTree>
    <p:extLst>
      <p:ext uri="{BB962C8B-B14F-4D97-AF65-F5344CB8AC3E}">
        <p14:creationId xmlns:p14="http://schemas.microsoft.com/office/powerpoint/2010/main" val="79375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BDEA3CF-2497-4BCD-871C-C51503B3DC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3FF2FD8-7C7D-48A0-9215-F9ED5B0AA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89B8B723-BA10-4DA5-BD74-7C4BE868DC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730ABC-B0F0-4021-BED1-2CB57495557E}" type="slidenum">
              <a:rPr lang="en-US" altLang="en-US"/>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898312-BD4B-466F-A9C0-E6359EFA2C2B}" type="slidenum">
              <a:rPr lang="en-US" smtClean="0"/>
              <a:t>6</a:t>
            </a:fld>
            <a:endParaRPr lang="en-US"/>
          </a:p>
        </p:txBody>
      </p:sp>
    </p:spTree>
    <p:extLst>
      <p:ext uri="{BB962C8B-B14F-4D97-AF65-F5344CB8AC3E}">
        <p14:creationId xmlns:p14="http://schemas.microsoft.com/office/powerpoint/2010/main" val="103357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4E064-20F3-482E-B91E-15E43CB5D771}" type="slidenum">
              <a:rPr lang="en-US" smtClean="0"/>
              <a:pPr/>
              <a:t>22</a:t>
            </a:fld>
            <a:endParaRPr lang="en-US"/>
          </a:p>
        </p:txBody>
      </p:sp>
    </p:spTree>
    <p:extLst>
      <p:ext uri="{BB962C8B-B14F-4D97-AF65-F5344CB8AC3E}">
        <p14:creationId xmlns:p14="http://schemas.microsoft.com/office/powerpoint/2010/main" val="302895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898312-BD4B-466F-A9C0-E6359EFA2C2B}" type="slidenum">
              <a:rPr lang="en-US" smtClean="0"/>
              <a:t>23</a:t>
            </a:fld>
            <a:endParaRPr lang="en-US"/>
          </a:p>
        </p:txBody>
      </p:sp>
    </p:spTree>
    <p:extLst>
      <p:ext uri="{BB962C8B-B14F-4D97-AF65-F5344CB8AC3E}">
        <p14:creationId xmlns:p14="http://schemas.microsoft.com/office/powerpoint/2010/main" val="102157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D5C137-029A-438E-B4B7-102E8DCC15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41DF74-A050-40B1-8090-AFF97E90F8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81D6BC-00FF-414A-A47C-39E8889B91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8D4732-F7EC-4774-B750-C0AFBAE493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3C32B-74E3-47E8-B28C-E36D509FCA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9723DE-6F03-4DC6-8FED-E49CAAF4D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99EA96-E1FE-4CFB-BCCE-8173177E9B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9E350A-3773-4910-9288-5C4CB698CA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4600B8-11BB-480D-A880-D11659852F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D9FD51-FEBB-4448-BEB5-2A4403F087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3831C8-EF71-40D1-9293-F4A77C1788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2BDEF4-8F70-4437-B57F-8A151772F3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F15A3C3-9CE6-48FD-B419-DEED2829B6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hyperlink" Target="https://vi.wikipedia.org/wiki/Nh%E1%BA%ADt_B%E1%BA%A3n" TargetMode="External"/><Relationship Id="rId5" Type="http://schemas.openxmlformats.org/officeDocument/2006/relationships/hyperlink" Target="https://vi.wikipedia.org/wiki/Th%E1%BA%BF_k%E1%BB%B7_20" TargetMode="External"/><Relationship Id="rId4" Type="http://schemas.openxmlformats.org/officeDocument/2006/relationships/hyperlink" Target="https://vi.wikipedia.org/wiki/Vi%E1%BB%87t_Na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g"/><Relationship Id="rId5" Type="http://schemas.openxmlformats.org/officeDocument/2006/relationships/image" Target="../media/image2.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jpe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5.xml"/><Relationship Id="rId7" Type="http://schemas.openxmlformats.org/officeDocument/2006/relationships/diagramQuickStyle" Target="../diagrams/quickStyle2.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3.jpeg"/><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audio" Target="../media/audio6.wav"/></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notesSlide" Target="../notesSlides/notesSlide2.xml"/><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audio" Target="../media/audio8.wav"/><Relationship Id="rId4"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4" descr="Water droplets">
            <a:extLst>
              <a:ext uri="{FF2B5EF4-FFF2-40B4-BE49-F238E27FC236}">
                <a16:creationId xmlns:a16="http://schemas.microsoft.com/office/drawing/2014/main" id="{78290F1F-F221-4C29-93DE-4AD6007CBB36}"/>
              </a:ext>
            </a:extLst>
          </p:cNvPr>
          <p:cNvSpPr>
            <a:spLocks noChangeArrowheads="1" noChangeShapeType="1" noTextEdit="1"/>
          </p:cNvSpPr>
          <p:nvPr/>
        </p:nvSpPr>
        <p:spPr bwMode="auto">
          <a:xfrm>
            <a:off x="1219200" y="4419600"/>
            <a:ext cx="6248400" cy="1371600"/>
          </a:xfrm>
          <a:prstGeom prst="rect">
            <a:avLst/>
          </a:prstGeom>
        </p:spPr>
        <p:txBody>
          <a:bodyPr wrap="none" fromWordArt="1">
            <a:prstTxWarp prst="textInflateTop">
              <a:avLst>
                <a:gd name="adj" fmla="val 31917"/>
              </a:avLst>
            </a:prstTxWarp>
            <a:scene3d>
              <a:camera prst="legacyObliqueTopRight"/>
              <a:lightRig rig="legacyHarsh3" dir="b"/>
            </a:scene3d>
            <a:sp3d extrusionH="430200" prstMaterial="legacyMatte">
              <a:extrusionClr>
                <a:srgbClr val="663300"/>
              </a:extrusionClr>
              <a:contourClr>
                <a:srgbClr val="FFFFFF"/>
              </a:contourClr>
            </a:sp3d>
          </a:bodyPr>
          <a:lstStyle/>
          <a:p>
            <a:pPr algn="ctr"/>
            <a:endParaRPr lang="en-US" sz="3600" kern="10">
              <a:ln w="9525">
                <a:round/>
                <a:headEnd/>
                <a:tailEnd/>
              </a:ln>
              <a:blipFill dpi="0" rotWithShape="0">
                <a:blip r:embed="rId4"/>
                <a:srcRect/>
                <a:tile tx="0" ty="0" sx="100000" sy="100000" flip="none" algn="tl"/>
              </a:blipFill>
              <a:cs typeface="Arial" panose="020B0604020202020204" pitchFamily="34" charset="0"/>
            </a:endParaRPr>
          </a:p>
        </p:txBody>
      </p:sp>
      <p:pic>
        <p:nvPicPr>
          <p:cNvPr id="2055" name="Audio 4">
            <a:hlinkClick r:id="" action="ppaction://media"/>
            <a:extLst>
              <a:ext uri="{FF2B5EF4-FFF2-40B4-BE49-F238E27FC236}">
                <a16:creationId xmlns:a16="http://schemas.microsoft.com/office/drawing/2014/main" id="{EB5CF9C0-0478-45FC-9C05-D6375EBA9B9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867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4">
            <a:extLst>
              <a:ext uri="{FF2B5EF4-FFF2-40B4-BE49-F238E27FC236}">
                <a16:creationId xmlns:a16="http://schemas.microsoft.com/office/drawing/2014/main" id="{D20CCE7E-5AC7-4873-8536-585C1F0C702F}"/>
              </a:ext>
            </a:extLst>
          </p:cNvPr>
          <p:cNvSpPr txBox="1">
            <a:spLocks noChangeArrowheads="1"/>
          </p:cNvSpPr>
          <p:nvPr/>
        </p:nvSpPr>
        <p:spPr bwMode="auto">
          <a:xfrm>
            <a:off x="5105400" y="4114800"/>
            <a:ext cx="3505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5" name="Picture 4">
            <a:extLst>
              <a:ext uri="{FF2B5EF4-FFF2-40B4-BE49-F238E27FC236}">
                <a16:creationId xmlns:a16="http://schemas.microsoft.com/office/drawing/2014/main" id="{0632E6D1-EDAC-4ECB-B87E-7A3B1E45F0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415" name="Picture 13">
            <a:extLst>
              <a:ext uri="{FF2B5EF4-FFF2-40B4-BE49-F238E27FC236}">
                <a16:creationId xmlns:a16="http://schemas.microsoft.com/office/drawing/2014/main" id="{539EDB27-3399-458A-B4EC-C9E05A4E2C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9252" y="3400956"/>
            <a:ext cx="2708148" cy="270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ave 1">
            <a:extLst>
              <a:ext uri="{FF2B5EF4-FFF2-40B4-BE49-F238E27FC236}">
                <a16:creationId xmlns:a16="http://schemas.microsoft.com/office/drawing/2014/main" id="{239687EC-9394-4FB7-B011-94264C8B26ED}"/>
              </a:ext>
            </a:extLst>
          </p:cNvPr>
          <p:cNvSpPr/>
          <p:nvPr/>
        </p:nvSpPr>
        <p:spPr>
          <a:xfrm>
            <a:off x="861059" y="333673"/>
            <a:ext cx="7421881" cy="1673518"/>
          </a:xfrm>
          <a:prstGeom prst="wave">
            <a:avLst>
              <a:gd name="adj1" fmla="val 12500"/>
              <a:gd name="adj2" fmla="val -5668"/>
            </a:avLst>
          </a:prstGeom>
          <a:solidFill>
            <a:srgbClr val="FFFFC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b="1" u="sng" dirty="0">
                <a:solidFill>
                  <a:schemeClr val="tx2">
                    <a:lumMod val="95000"/>
                    <a:lumOff val="5000"/>
                  </a:schemeClr>
                </a:solidFill>
                <a:latin typeface="Times New Roman" panose="02020603050405020304" pitchFamily="18" charset="0"/>
                <a:cs typeface="Times New Roman" panose="02020603050405020304" pitchFamily="18" charset="0"/>
              </a:rPr>
              <a:t>PHÒNG GD &amp; ĐT </a:t>
            </a:r>
            <a:r>
              <a:rPr lang="en-US" b="1" u="sng" dirty="0">
                <a:solidFill>
                  <a:schemeClr val="tx2">
                    <a:lumMod val="95000"/>
                    <a:lumOff val="5000"/>
                  </a:schemeClr>
                </a:solidFill>
                <a:latin typeface="Times New Roman" panose="02020603050405020304" pitchFamily="18" charset="0"/>
                <a:cs typeface="Times New Roman" panose="02020603050405020304" pitchFamily="18" charset="0"/>
              </a:rPr>
              <a:t>HÓC MÔN</a:t>
            </a:r>
            <a:endParaRPr lang="vi-VN" b="1" u="sng" dirty="0">
              <a:solidFill>
                <a:schemeClr val="tx2">
                  <a:lumMod val="95000"/>
                  <a:lumOff val="5000"/>
                </a:schemeClr>
              </a:solidFill>
              <a:latin typeface="Times New Roman" panose="02020603050405020304" pitchFamily="18" charset="0"/>
              <a:cs typeface="Times New Roman" panose="02020603050405020304" pitchFamily="18" charset="0"/>
            </a:endParaRPr>
          </a:p>
          <a:p>
            <a:pPr algn="ctr">
              <a:lnSpc>
                <a:spcPct val="150000"/>
              </a:lnSpc>
              <a:defRPr/>
            </a:pPr>
            <a:r>
              <a:rPr lang="vi-VN" b="1" dirty="0">
                <a:solidFill>
                  <a:schemeClr val="tx2">
                    <a:lumMod val="95000"/>
                    <a:lumOff val="5000"/>
                  </a:schemeClr>
                </a:solidFill>
                <a:latin typeface="Times New Roman" panose="02020603050405020304" pitchFamily="18" charset="0"/>
                <a:cs typeface="Times New Roman" panose="02020603050405020304" pitchFamily="18" charset="0"/>
              </a:rPr>
              <a:t>TRƯỜNG TIỂU HỌC TÂN XUÂN</a:t>
            </a:r>
            <a:endParaRPr lang="en-US" b="1" dirty="0">
              <a:solidFill>
                <a:schemeClr val="tx2">
                  <a:lumMod val="95000"/>
                  <a:lumOff val="5000"/>
                </a:schemeClr>
              </a:solidFill>
              <a:latin typeface="Times New Roman" panose="02020603050405020304" pitchFamily="18" charset="0"/>
              <a:cs typeface="Times New Roman" panose="02020603050405020304" pitchFamily="18" charset="0"/>
            </a:endParaRPr>
          </a:p>
          <a:p>
            <a:pPr algn="ctr"/>
            <a:endParaRPr lang="en-US" dirty="0"/>
          </a:p>
        </p:txBody>
      </p:sp>
      <p:sp>
        <p:nvSpPr>
          <p:cNvPr id="3" name="Rectangle 2">
            <a:extLst>
              <a:ext uri="{FF2B5EF4-FFF2-40B4-BE49-F238E27FC236}">
                <a16:creationId xmlns:a16="http://schemas.microsoft.com/office/drawing/2014/main" id="{5FED8320-A099-4B4E-9720-F56606F4552A}"/>
              </a:ext>
            </a:extLst>
          </p:cNvPr>
          <p:cNvSpPr/>
          <p:nvPr/>
        </p:nvSpPr>
        <p:spPr>
          <a:xfrm>
            <a:off x="1209638" y="2015961"/>
            <a:ext cx="6898042" cy="1384995"/>
          </a:xfrm>
          <a:prstGeom prst="rect">
            <a:avLst/>
          </a:prstGeom>
          <a:noFill/>
        </p:spPr>
        <p:txBody>
          <a:bodyPr wrap="squar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LỊCH SỬ - TUẦN 5</a:t>
            </a:r>
          </a:p>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PHAN BỘI CHÂU VÀ PHONG TRÀO ĐÔNG DU</a:t>
            </a:r>
          </a:p>
        </p:txBody>
      </p:sp>
    </p:spTree>
    <p:custDataLst>
      <p:tags r:id="rId1"/>
    </p:custDataLst>
    <p:extLst>
      <p:ext uri="{BB962C8B-B14F-4D97-AF65-F5344CB8AC3E}">
        <p14:creationId xmlns:p14="http://schemas.microsoft.com/office/powerpoint/2010/main" val="2335515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76200"/>
            <a:ext cx="9144000" cy="6705600"/>
          </a:xfrm>
        </p:spPr>
      </p:pic>
      <p:sp>
        <p:nvSpPr>
          <p:cNvPr id="5" name="Oval 4"/>
          <p:cNvSpPr/>
          <p:nvPr/>
        </p:nvSpPr>
        <p:spPr>
          <a:xfrm>
            <a:off x="4125686" y="4544786"/>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15" name="Curved Up Arrow 14"/>
          <p:cNvSpPr/>
          <p:nvPr/>
        </p:nvSpPr>
        <p:spPr>
          <a:xfrm rot="17888561">
            <a:off x="3740774" y="2650300"/>
            <a:ext cx="4076657" cy="819947"/>
          </a:xfrm>
          <a:prstGeom prst="curvedUpArrow">
            <a:avLst>
              <a:gd name="adj1" fmla="val 25000"/>
              <a:gd name="adj2" fmla="val 61445"/>
              <a:gd name="adj3" fmla="val 4148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6019800" y="979289"/>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3" name="TextBox 2"/>
          <p:cNvSpPr txBox="1"/>
          <p:nvPr/>
        </p:nvSpPr>
        <p:spPr>
          <a:xfrm>
            <a:off x="0" y="0"/>
            <a:ext cx="4659086"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vi-VN" sz="2400" b="1" dirty="0">
                <a:latin typeface="+mj-lt"/>
              </a:rPr>
              <a:t>Phong trào Đông Du</a:t>
            </a:r>
            <a:r>
              <a:rPr lang="vi-VN" sz="2400" dirty="0">
                <a:latin typeface="+mj-lt"/>
              </a:rPr>
              <a:t> là một phong trào cách mạng ở </a:t>
            </a:r>
            <a:r>
              <a:rPr lang="vi-VN" sz="2400" b="1" dirty="0">
                <a:latin typeface="+mj-lt"/>
                <a:hlinkClick r:id="rId4" tooltip="Việt Nam"/>
              </a:rPr>
              <a:t>Việt Nam</a:t>
            </a:r>
            <a:r>
              <a:rPr lang="vi-VN" sz="2400" dirty="0">
                <a:latin typeface="+mj-lt"/>
              </a:rPr>
              <a:t> đầu </a:t>
            </a:r>
            <a:r>
              <a:rPr lang="vi-VN" sz="2400" b="1" dirty="0">
                <a:latin typeface="+mj-lt"/>
                <a:hlinkClick r:id="rId5" tooltip="Thế kỷ 20"/>
              </a:rPr>
              <a:t>thế kỷ </a:t>
            </a:r>
            <a:r>
              <a:rPr lang="en-US" sz="2400" b="1" u="sng" dirty="0">
                <a:solidFill>
                  <a:srgbClr val="0000FF"/>
                </a:solidFill>
                <a:latin typeface="+mj-lt"/>
              </a:rPr>
              <a:t>XX</a:t>
            </a:r>
            <a:r>
              <a:rPr lang="vi-VN" sz="2400" dirty="0">
                <a:latin typeface="+mj-lt"/>
              </a:rPr>
              <a:t>. Phong trào có mục đích kêu gọi thanh niên Việt Nam ra nước ngoài </a:t>
            </a:r>
            <a:r>
              <a:rPr lang="vi-VN" sz="2400" b="1" dirty="0">
                <a:latin typeface="+mj-lt"/>
              </a:rPr>
              <a:t>(</a:t>
            </a:r>
            <a:r>
              <a:rPr lang="vi-VN" sz="2400" b="1" dirty="0">
                <a:latin typeface="+mj-lt"/>
                <a:hlinkClick r:id="rId6" tooltip="Nhật Bản"/>
              </a:rPr>
              <a:t>Nhật Bản</a:t>
            </a:r>
            <a:r>
              <a:rPr lang="vi-VN" sz="2400" dirty="0">
                <a:latin typeface="+mj-lt"/>
              </a:rPr>
              <a:t>) học tập, chuẩn bị lực lượng chờ thời cơ cho việc</a:t>
            </a:r>
            <a:r>
              <a:rPr lang="en-US" sz="2400" dirty="0">
                <a:latin typeface="+mj-lt"/>
              </a:rPr>
              <a:t>  </a:t>
            </a:r>
            <a:r>
              <a:rPr lang="vi-VN" sz="2400" dirty="0">
                <a:latin typeface="+mj-lt"/>
              </a:rPr>
              <a:t>giành lại độc lập cho nước nhà</a:t>
            </a:r>
            <a:r>
              <a:rPr lang="en-US" sz="2400" dirty="0">
                <a:latin typeface="+mj-lt"/>
              </a:rPr>
              <a:t>.</a:t>
            </a:r>
          </a:p>
        </p:txBody>
      </p:sp>
    </p:spTree>
    <p:custDataLst>
      <p:tags r:id="rId1"/>
    </p:custDataLst>
    <p:extLst>
      <p:ext uri="{BB962C8B-B14F-4D97-AF65-F5344CB8AC3E}">
        <p14:creationId xmlns:p14="http://schemas.microsoft.com/office/powerpoint/2010/main" val="1714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par>
                                <p:cTn id="10" presetID="2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6" presetClass="emph" presetSubtype="0" fill="hold" grpId="0" nodeType="with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6"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143000"/>
          </a:xfrm>
        </p:spPr>
        <p:txBody>
          <a:bodyPr>
            <a:noAutofit/>
          </a:bodyPr>
          <a:lstStyle/>
          <a:p>
            <a:pPr algn="l"/>
            <a:r>
              <a:rPr lang="en-US" sz="4000" b="1" dirty="0" err="1">
                <a:solidFill>
                  <a:srgbClr val="00B0F0"/>
                </a:solidFill>
                <a:latin typeface="Times New Roman" pitchFamily="18" charset="0"/>
                <a:cs typeface="Times New Roman" pitchFamily="18" charset="0"/>
              </a:rPr>
              <a:t>Đọc</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thông</a:t>
            </a:r>
            <a:r>
              <a:rPr lang="en-US" sz="4000" b="1" dirty="0">
                <a:solidFill>
                  <a:srgbClr val="00B0F0"/>
                </a:solidFill>
                <a:latin typeface="Times New Roman" pitchFamily="18" charset="0"/>
                <a:cs typeface="Times New Roman" pitchFamily="18" charset="0"/>
              </a:rPr>
              <a:t> tin </a:t>
            </a:r>
            <a:r>
              <a:rPr lang="en-US" sz="4000" b="1" dirty="0" err="1">
                <a:solidFill>
                  <a:srgbClr val="00B0F0"/>
                </a:solidFill>
                <a:latin typeface="Times New Roman" pitchFamily="18" charset="0"/>
                <a:cs typeface="Times New Roman" pitchFamily="18" charset="0"/>
              </a:rPr>
              <a:t>trong</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sách</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giáo</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khoa</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và</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trả</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lời</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các</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câu</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hỏi</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sau</a:t>
            </a:r>
            <a:r>
              <a:rPr lang="en-US" sz="4000" b="1" dirty="0">
                <a:solidFill>
                  <a:srgbClr val="00B0F0"/>
                </a:solidFill>
                <a:latin typeface="Times New Roman" pitchFamily="18" charset="0"/>
                <a:cs typeface="Times New Roman" pitchFamily="18" charset="0"/>
              </a:rPr>
              <a:t>:</a:t>
            </a:r>
          </a:p>
        </p:txBody>
      </p:sp>
      <p:sp>
        <p:nvSpPr>
          <p:cNvPr id="3" name="Content Placeholder 2"/>
          <p:cNvSpPr>
            <a:spLocks noGrp="1"/>
          </p:cNvSpPr>
          <p:nvPr>
            <p:ph idx="4294967295"/>
          </p:nvPr>
        </p:nvSpPr>
        <p:spPr>
          <a:xfrm>
            <a:off x="228600" y="533400"/>
            <a:ext cx="8915400" cy="4525963"/>
          </a:xfrm>
        </p:spPr>
        <p:txBody>
          <a:bodyPr/>
          <a:lstStyle/>
          <a:p>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514350" indent="-514350">
              <a:spcBef>
                <a:spcPct val="50000"/>
              </a:spcBef>
              <a:buAutoNum type="arabicPeriod"/>
            </a:pPr>
            <a:r>
              <a:rPr lang="en-US" altLang="en-US" sz="4400" b="1" dirty="0">
                <a:solidFill>
                  <a:srgbClr val="9900CC"/>
                </a:solidFill>
                <a:latin typeface="Times New Roman" panose="02020603050405020304" pitchFamily="18" charset="0"/>
                <a:cs typeface="Times New Roman" panose="02020603050405020304" pitchFamily="18" charset="0"/>
              </a:rPr>
              <a:t>1904 </a:t>
            </a:r>
            <a:r>
              <a:rPr lang="en-US" altLang="en-US" sz="4400" b="1" dirty="0" err="1">
                <a:solidFill>
                  <a:srgbClr val="9900CC"/>
                </a:solidFill>
                <a:latin typeface="Times New Roman" panose="02020603050405020304" pitchFamily="18" charset="0"/>
                <a:cs typeface="Times New Roman" panose="02020603050405020304" pitchFamily="18" charset="0"/>
              </a:rPr>
              <a:t>diễn</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ra</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sư</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kiện</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gi</a:t>
            </a:r>
            <a:r>
              <a:rPr lang="en-US" altLang="en-US" sz="4400" b="1" dirty="0">
                <a:solidFill>
                  <a:srgbClr val="9900CC"/>
                </a:solidFill>
                <a:latin typeface="Times New Roman" panose="02020603050405020304" pitchFamily="18" charset="0"/>
                <a:cs typeface="Times New Roman" panose="02020603050405020304" pitchFamily="18" charset="0"/>
              </a:rPr>
              <a:t>̀?</a:t>
            </a:r>
          </a:p>
          <a:p>
            <a:pPr marL="0" indent="0">
              <a:spcBef>
                <a:spcPct val="50000"/>
              </a:spcBef>
              <a:buNone/>
            </a:pPr>
            <a:r>
              <a:rPr lang="en-US" altLang="en-US" sz="4400" b="1" dirty="0">
                <a:solidFill>
                  <a:srgbClr val="9900CC"/>
                </a:solidFill>
                <a:latin typeface="Times New Roman" panose="02020603050405020304" pitchFamily="18" charset="0"/>
                <a:cs typeface="Times New Roman" panose="02020603050405020304" pitchFamily="18" charset="0"/>
              </a:rPr>
              <a:t>2. </a:t>
            </a:r>
            <a:r>
              <a:rPr lang="en-US" altLang="en-US" sz="4400" b="1" dirty="0" err="1">
                <a:solidFill>
                  <a:srgbClr val="9900CC"/>
                </a:solidFill>
                <a:latin typeface="Times New Roman" panose="02020603050405020304" pitchFamily="18" charset="0"/>
                <a:cs typeface="Times New Roman" panose="02020603050405020304" pitchFamily="18" charset="0"/>
              </a:rPr>
              <a:t>Năm</a:t>
            </a:r>
            <a:r>
              <a:rPr lang="en-US" altLang="en-US" sz="4400" b="1" dirty="0">
                <a:solidFill>
                  <a:srgbClr val="9900CC"/>
                </a:solidFill>
                <a:latin typeface="Times New Roman" panose="02020603050405020304" pitchFamily="18" charset="0"/>
                <a:cs typeface="Times New Roman" panose="02020603050405020304" pitchFamily="18" charset="0"/>
              </a:rPr>
              <a:t> 1905 Phan </a:t>
            </a:r>
            <a:r>
              <a:rPr lang="en-US" altLang="en-US" sz="4400" b="1" dirty="0" err="1">
                <a:solidFill>
                  <a:srgbClr val="9900CC"/>
                </a:solidFill>
                <a:latin typeface="Times New Roman" panose="02020603050405020304" pitchFamily="18" charset="0"/>
                <a:cs typeface="Times New Roman" panose="02020603050405020304" pitchFamily="18" charset="0"/>
              </a:rPr>
              <a:t>Bội</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Châu</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đưa</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thanh</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niên</a:t>
            </a:r>
            <a:r>
              <a:rPr lang="en-US" altLang="en-US" sz="4400" b="1" dirty="0">
                <a:solidFill>
                  <a:srgbClr val="9900CC"/>
                </a:solidFill>
                <a:latin typeface="Times New Roman" panose="02020603050405020304" pitchFamily="18" charset="0"/>
                <a:cs typeface="Times New Roman" panose="02020603050405020304" pitchFamily="18" charset="0"/>
              </a:rPr>
              <a:t> sang </a:t>
            </a:r>
            <a:r>
              <a:rPr lang="en-US" altLang="en-US" sz="4400" b="1" dirty="0" err="1">
                <a:solidFill>
                  <a:srgbClr val="9900CC"/>
                </a:solidFill>
                <a:latin typeface="Times New Roman" panose="02020603050405020304" pitchFamily="18" charset="0"/>
                <a:cs typeface="Times New Roman" panose="02020603050405020304" pitchFamily="18" charset="0"/>
              </a:rPr>
              <a:t>Nhật</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học</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tập</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những</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gi</a:t>
            </a:r>
            <a:r>
              <a:rPr lang="en-US" altLang="en-US" sz="4400" b="1" dirty="0">
                <a:solidFill>
                  <a:srgbClr val="9900CC"/>
                </a:solidFill>
                <a:latin typeface="Times New Roman" panose="02020603050405020304" pitchFamily="18" charset="0"/>
                <a:cs typeface="Times New Roman" panose="02020603050405020304" pitchFamily="18" charset="0"/>
              </a:rPr>
              <a:t>̀?</a:t>
            </a:r>
          </a:p>
          <a:p>
            <a:pPr marL="0" indent="0">
              <a:spcBef>
                <a:spcPct val="50000"/>
              </a:spcBef>
              <a:buNone/>
            </a:pPr>
            <a:r>
              <a:rPr lang="en-US" altLang="en-US" sz="4400" b="1" dirty="0">
                <a:solidFill>
                  <a:srgbClr val="9900CC"/>
                </a:solidFill>
                <a:latin typeface="Times New Roman" panose="02020603050405020304" pitchFamily="18" charset="0"/>
                <a:cs typeface="Times New Roman" panose="02020603050405020304" pitchFamily="18" charset="0"/>
              </a:rPr>
              <a:t>3. Thanh </a:t>
            </a:r>
            <a:r>
              <a:rPr lang="en-US" altLang="en-US" sz="4400" b="1" dirty="0" err="1">
                <a:solidFill>
                  <a:srgbClr val="9900CC"/>
                </a:solidFill>
                <a:latin typeface="Times New Roman" panose="02020603050405020304" pitchFamily="18" charset="0"/>
                <a:cs typeface="Times New Roman" panose="02020603050405020304" pitchFamily="18" charset="0"/>
              </a:rPr>
              <a:t>niên</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Việt</a:t>
            </a:r>
            <a:r>
              <a:rPr lang="en-US" altLang="en-US" sz="4400" b="1" dirty="0">
                <a:solidFill>
                  <a:srgbClr val="9900CC"/>
                </a:solidFill>
                <a:latin typeface="Times New Roman" panose="02020603050405020304" pitchFamily="18" charset="0"/>
                <a:cs typeface="Times New Roman" panose="02020603050405020304" pitchFamily="18" charset="0"/>
              </a:rPr>
              <a:t> Nam </a:t>
            </a:r>
            <a:r>
              <a:rPr lang="en-US" altLang="en-US" sz="4400" b="1" dirty="0" err="1">
                <a:solidFill>
                  <a:srgbClr val="9900CC"/>
                </a:solidFill>
                <a:latin typeface="Times New Roman" panose="02020603050405020304" pitchFamily="18" charset="0"/>
                <a:cs typeface="Times New Roman" panose="02020603050405020304" pitchFamily="18" charset="0"/>
              </a:rPr>
              <a:t>học</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tập</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trong</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điều</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kiện</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như</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thê</a:t>
            </a:r>
            <a:r>
              <a:rPr lang="en-US" altLang="en-US" sz="4400" b="1" dirty="0">
                <a:solidFill>
                  <a:srgbClr val="9900CC"/>
                </a:solidFill>
                <a:latin typeface="Times New Roman" panose="02020603050405020304" pitchFamily="18" charset="0"/>
                <a:cs typeface="Times New Roman" panose="02020603050405020304" pitchFamily="18" charset="0"/>
              </a:rPr>
              <a:t>́ </a:t>
            </a:r>
            <a:r>
              <a:rPr lang="en-US" altLang="en-US" sz="4400" b="1" dirty="0" err="1">
                <a:solidFill>
                  <a:srgbClr val="9900CC"/>
                </a:solidFill>
                <a:latin typeface="Times New Roman" panose="02020603050405020304" pitchFamily="18" charset="0"/>
                <a:cs typeface="Times New Roman" panose="02020603050405020304" pitchFamily="18" charset="0"/>
              </a:rPr>
              <a:t>nào</a:t>
            </a:r>
            <a:r>
              <a:rPr lang="en-US" altLang="en-US" sz="4400" b="1" dirty="0">
                <a:solidFill>
                  <a:srgbClr val="9900CC"/>
                </a:solidFill>
                <a:latin typeface="Times New Roman" panose="02020603050405020304" pitchFamily="18" charset="0"/>
                <a:cs typeface="Times New Roman" panose="02020603050405020304" pitchFamily="18" charset="0"/>
              </a:rPr>
              <a:t>?</a:t>
            </a: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1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77E1545F-5E3A-4F13-9860-8158DEC02971}"/>
              </a:ext>
            </a:extLst>
          </p:cNvPr>
          <p:cNvSpPr txBox="1">
            <a:spLocks noChangeArrowheads="1"/>
          </p:cNvSpPr>
          <p:nvPr/>
        </p:nvSpPr>
        <p:spPr bwMode="auto">
          <a:xfrm>
            <a:off x="1524000" y="1143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4116" name="Audio 2">
            <a:hlinkClick r:id="" action="ppaction://media"/>
            <a:extLst>
              <a:ext uri="{FF2B5EF4-FFF2-40B4-BE49-F238E27FC236}">
                <a16:creationId xmlns:a16="http://schemas.microsoft.com/office/drawing/2014/main" id="{88380AD5-14CF-43B3-99C2-0935F51980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74F1540-30B6-48CC-8EBD-2ABFD1CBD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TextBox 23">
            <a:extLst>
              <a:ext uri="{FF2B5EF4-FFF2-40B4-BE49-F238E27FC236}">
                <a16:creationId xmlns:a16="http://schemas.microsoft.com/office/drawing/2014/main" id="{A359BA1A-61BD-42D4-A901-9B207B310738}"/>
              </a:ext>
            </a:extLst>
          </p:cNvPr>
          <p:cNvSpPr txBox="1"/>
          <p:nvPr/>
        </p:nvSpPr>
        <p:spPr>
          <a:xfrm>
            <a:off x="938645" y="2372356"/>
            <a:ext cx="7266709" cy="1569660"/>
          </a:xfrm>
          <a:prstGeom prst="rect">
            <a:avLst/>
          </a:prstGeom>
          <a:noFill/>
        </p:spPr>
        <p:txBody>
          <a:bodyPr wrap="square">
            <a:spAutoFit/>
          </a:bodyPr>
          <a:lstStyle/>
          <a:p>
            <a:pPr algn="ctr">
              <a:spcBef>
                <a:spcPct val="50000"/>
              </a:spcBef>
            </a:pPr>
            <a:r>
              <a:rPr lang="en-US" altLang="en-US" sz="4800" b="1">
                <a:solidFill>
                  <a:srgbClr val="C00000"/>
                </a:solidFill>
                <a:latin typeface="Times New Roman" panose="02020603050405020304" pitchFamily="18" charset="0"/>
                <a:cs typeface="Times New Roman" panose="02020603050405020304" pitchFamily="18" charset="0"/>
              </a:rPr>
              <a:t>A.</a:t>
            </a:r>
            <a:r>
              <a:rPr lang="vi-VN" altLang="en-US" sz="4800" b="1">
                <a:solidFill>
                  <a:srgbClr val="C00000"/>
                </a:solidFill>
                <a:latin typeface="Times New Roman" panose="02020603050405020304" pitchFamily="18" charset="0"/>
                <a:cs typeface="Times New Roman" panose="02020603050405020304" pitchFamily="18" charset="0"/>
              </a:rPr>
              <a:t> Năm </a:t>
            </a:r>
            <a:r>
              <a:rPr lang="en-US" altLang="en-US" sz="4800" b="1">
                <a:solidFill>
                  <a:srgbClr val="C00000"/>
                </a:solidFill>
                <a:latin typeface="Times New Roman" panose="02020603050405020304" pitchFamily="18" charset="0"/>
                <a:cs typeface="Times New Roman" panose="02020603050405020304" pitchFamily="18" charset="0"/>
              </a:rPr>
              <a:t>1904 diễn ra sự kiện gì?</a:t>
            </a:r>
            <a:endParaRPr lang="en-US" altLang="en-US" sz="4800" b="1" dirty="0">
              <a:solidFill>
                <a:srgbClr val="C0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2E0EB14-A075-4AE2-89F7-76B2C94E4AAA}"/>
              </a:ext>
            </a:extLst>
          </p:cNvPr>
          <p:cNvSpPr txBox="1"/>
          <p:nvPr/>
        </p:nvSpPr>
        <p:spPr>
          <a:xfrm>
            <a:off x="2133600" y="1752600"/>
            <a:ext cx="5059680" cy="3785652"/>
          </a:xfrm>
          <a:prstGeom prst="rect">
            <a:avLst/>
          </a:prstGeom>
          <a:noFill/>
        </p:spPr>
        <p:txBody>
          <a:bodyPr wrap="square">
            <a:spAutoFit/>
          </a:bodyPr>
          <a:lstStyle/>
          <a:p>
            <a:pPr marL="457200" indent="-457200" algn="ctr">
              <a:buClr>
                <a:srgbClr val="6600CC"/>
              </a:buClr>
              <a:buFont typeface="Wingdings" panose="05000000000000000000" pitchFamily="2" charset="2"/>
              <a:buChar char="Ø"/>
            </a:pPr>
            <a:r>
              <a:rPr lang="en-US" sz="4800" b="1">
                <a:solidFill>
                  <a:srgbClr val="00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 cùng với những người chung chí hướng đã lập Hội Duy Tân. </a:t>
            </a:r>
          </a:p>
        </p:txBody>
      </p:sp>
    </p:spTree>
    <p:custDataLst>
      <p:tags r:id="rId1"/>
    </p:custDataLst>
    <p:extLst>
      <p:ext uri="{BB962C8B-B14F-4D97-AF65-F5344CB8AC3E}">
        <p14:creationId xmlns:p14="http://schemas.microsoft.com/office/powerpoint/2010/main" val="4044827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 calcmode="lin" valueType="num">
                                      <p:cBhvr additive="base">
                                        <p:cTn id="1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77E1545F-5E3A-4F13-9860-8158DEC02971}"/>
              </a:ext>
            </a:extLst>
          </p:cNvPr>
          <p:cNvSpPr txBox="1">
            <a:spLocks noChangeArrowheads="1"/>
          </p:cNvSpPr>
          <p:nvPr/>
        </p:nvSpPr>
        <p:spPr bwMode="auto">
          <a:xfrm>
            <a:off x="1524000" y="1143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4116" name="Audio 2">
            <a:hlinkClick r:id="" action="ppaction://media"/>
            <a:extLst>
              <a:ext uri="{FF2B5EF4-FFF2-40B4-BE49-F238E27FC236}">
                <a16:creationId xmlns:a16="http://schemas.microsoft.com/office/drawing/2014/main" id="{88380AD5-14CF-43B3-99C2-0935F51980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DF556E7-2824-48F6-8E1B-DBC18BC1A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CD01EBDD-A8CC-47E9-A468-83E16FD00325}"/>
              </a:ext>
            </a:extLst>
          </p:cNvPr>
          <p:cNvSpPr txBox="1"/>
          <p:nvPr/>
        </p:nvSpPr>
        <p:spPr>
          <a:xfrm>
            <a:off x="571500" y="1798898"/>
            <a:ext cx="8001000" cy="2308324"/>
          </a:xfrm>
          <a:prstGeom prst="rect">
            <a:avLst/>
          </a:prstGeom>
          <a:noFill/>
        </p:spPr>
        <p:txBody>
          <a:bodyPr wrap="square">
            <a:spAutoFit/>
          </a:bodyPr>
          <a:lstStyle>
            <a:defPPr>
              <a:defRPr lang="en-US"/>
            </a:defPPr>
            <a:lvl1pPr algn="ctr">
              <a:spcBef>
                <a:spcPct val="50000"/>
              </a:spcBef>
              <a:defRPr sz="4800" b="1">
                <a:solidFill>
                  <a:srgbClr val="C00000"/>
                </a:solidFill>
                <a:latin typeface="Times New Roman" panose="02020603050405020304" pitchFamily="18" charset="0"/>
                <a:cs typeface="Times New Roman" panose="02020603050405020304" pitchFamily="18" charset="0"/>
              </a:defRPr>
            </a:lvl1pPr>
          </a:lstStyle>
          <a:p>
            <a:r>
              <a:rPr lang="en-US" altLang="en-US"/>
              <a:t>B. Năm 1905 Phan Bội Châu đưa thanh  niên sang Nhật học tập những gì?</a:t>
            </a:r>
            <a:endParaRPr lang="en-US" altLang="en-US" dirty="0"/>
          </a:p>
        </p:txBody>
      </p:sp>
      <p:sp>
        <p:nvSpPr>
          <p:cNvPr id="9" name="TextBox 8">
            <a:extLst>
              <a:ext uri="{FF2B5EF4-FFF2-40B4-BE49-F238E27FC236}">
                <a16:creationId xmlns:a16="http://schemas.microsoft.com/office/drawing/2014/main" id="{19ECCE44-4645-4871-B25C-9E37BF85C0DB}"/>
              </a:ext>
            </a:extLst>
          </p:cNvPr>
          <p:cNvSpPr txBox="1"/>
          <p:nvPr/>
        </p:nvSpPr>
        <p:spPr>
          <a:xfrm>
            <a:off x="460248" y="1823282"/>
            <a:ext cx="8790708" cy="2308324"/>
          </a:xfrm>
          <a:prstGeom prst="rect">
            <a:avLst/>
          </a:prstGeom>
          <a:noFill/>
        </p:spPr>
        <p:txBody>
          <a:bodyPr wrap="square">
            <a:spAutoFit/>
          </a:bodyPr>
          <a:lstStyle/>
          <a:p>
            <a:pPr marL="457200" indent="-457200" algn="l">
              <a:buClr>
                <a:srgbClr val="6600CC"/>
              </a:buClr>
              <a:buFont typeface="Wingdings" panose="05000000000000000000" pitchFamily="2" charset="2"/>
              <a:buChar char="Ø"/>
            </a:pPr>
            <a:r>
              <a:rPr lang="en-US" altLang="en-US" sz="4800" b="1">
                <a:solidFill>
                  <a:srgbClr val="00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 1905 ông đưa thanh niên Việt Nam sang Nhật học tập về kĩ thuật và quân sự.</a:t>
            </a:r>
            <a:endParaRPr lang="en-US" altLang="en-US" sz="4800" b="1" dirty="0">
              <a:solidFill>
                <a:srgbClr val="00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39676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77E1545F-5E3A-4F13-9860-8158DEC02971}"/>
              </a:ext>
            </a:extLst>
          </p:cNvPr>
          <p:cNvSpPr txBox="1">
            <a:spLocks noChangeArrowheads="1"/>
          </p:cNvSpPr>
          <p:nvPr/>
        </p:nvSpPr>
        <p:spPr bwMode="auto">
          <a:xfrm>
            <a:off x="1524000" y="1143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4116" name="Audio 2">
            <a:hlinkClick r:id="" action="ppaction://media"/>
            <a:extLst>
              <a:ext uri="{FF2B5EF4-FFF2-40B4-BE49-F238E27FC236}">
                <a16:creationId xmlns:a16="http://schemas.microsoft.com/office/drawing/2014/main" id="{88380AD5-14CF-43B3-99C2-0935F51980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CDFD95B-1B8D-41F1-B440-00C1E776B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F3205171-8DFC-4D82-9520-860D7AF6D92F}"/>
              </a:ext>
            </a:extLst>
          </p:cNvPr>
          <p:cNvSpPr txBox="1"/>
          <p:nvPr/>
        </p:nvSpPr>
        <p:spPr>
          <a:xfrm>
            <a:off x="464820" y="2195978"/>
            <a:ext cx="8496300" cy="1569660"/>
          </a:xfrm>
          <a:prstGeom prst="rect">
            <a:avLst/>
          </a:prstGeom>
          <a:noFill/>
        </p:spPr>
        <p:txBody>
          <a:bodyPr wrap="square">
            <a:spAutoFit/>
          </a:bodyPr>
          <a:lstStyle>
            <a:defPPr>
              <a:defRPr lang="en-US"/>
            </a:defPPr>
            <a:lvl1pPr algn="ctr">
              <a:spcBef>
                <a:spcPct val="50000"/>
              </a:spcBef>
              <a:defRPr sz="4800" b="1">
                <a:solidFill>
                  <a:srgbClr val="C00000"/>
                </a:solidFill>
                <a:latin typeface="Times New Roman" panose="02020603050405020304" pitchFamily="18" charset="0"/>
                <a:cs typeface="Times New Roman" panose="02020603050405020304" pitchFamily="18" charset="0"/>
              </a:defRPr>
            </a:lvl1pPr>
          </a:lstStyle>
          <a:p>
            <a:r>
              <a:rPr lang="en-US" altLang="en-US"/>
              <a:t>C.Thanh niên Việt Nam học tập trong điều kiện như thế nào?</a:t>
            </a:r>
            <a:endParaRPr lang="en-US" altLang="en-US" dirty="0"/>
          </a:p>
        </p:txBody>
      </p:sp>
      <p:sp>
        <p:nvSpPr>
          <p:cNvPr id="10" name="TextBox 9">
            <a:extLst>
              <a:ext uri="{FF2B5EF4-FFF2-40B4-BE49-F238E27FC236}">
                <a16:creationId xmlns:a16="http://schemas.microsoft.com/office/drawing/2014/main" id="{D3ED343B-469B-4FBD-998E-6B63F56E444F}"/>
              </a:ext>
            </a:extLst>
          </p:cNvPr>
          <p:cNvSpPr txBox="1"/>
          <p:nvPr/>
        </p:nvSpPr>
        <p:spPr>
          <a:xfrm>
            <a:off x="285750" y="1600706"/>
            <a:ext cx="8572500" cy="3046988"/>
          </a:xfrm>
          <a:prstGeom prst="rect">
            <a:avLst/>
          </a:prstGeom>
          <a:noFill/>
        </p:spPr>
        <p:txBody>
          <a:bodyPr wrap="square">
            <a:spAutoFit/>
          </a:bodyPr>
          <a:lstStyle/>
          <a:p>
            <a:pPr marL="457200" indent="-457200" algn="l">
              <a:buClr>
                <a:srgbClr val="6600CC"/>
              </a:buClr>
              <a:buFont typeface="Wingdings" panose="05000000000000000000" pitchFamily="2" charset="2"/>
              <a:buChar char="Ø"/>
            </a:pPr>
            <a:r>
              <a:rPr lang="en-US" altLang="en-US" sz="48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Cuộc sống của họ hết sức khó khăn, nhà cửa chật chội, thiếu thốn đủ thứ, họ đã làm nhiều nghề để sống và học tập.</a:t>
            </a:r>
            <a:endParaRPr lang="en-US" altLang="en-US" sz="4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66646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9800" y="1295400"/>
            <a:ext cx="4876800" cy="1698625"/>
          </a:xfrm>
        </p:spPr>
        <p:txBody>
          <a:bodyPr>
            <a:noAutofit/>
          </a:bodyPr>
          <a:lstStyle/>
          <a:p>
            <a:pPr algn="l"/>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Tại</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khăn</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vậy</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hăng</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say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1219200" y="4800600"/>
            <a:ext cx="7315200" cy="1752600"/>
          </a:xfrm>
        </p:spPr>
        <p:style>
          <a:lnRef idx="2">
            <a:schemeClr val="accent2"/>
          </a:lnRef>
          <a:fillRef idx="1">
            <a:schemeClr val="lt1"/>
          </a:fillRef>
          <a:effectRef idx="0">
            <a:schemeClr val="accent2"/>
          </a:effectRef>
          <a:fontRef idx="minor">
            <a:schemeClr val="dk1"/>
          </a:fontRef>
        </p:style>
        <p:txBody>
          <a:bodyPr>
            <a:normAutofit/>
          </a:bodyPr>
          <a:lstStyle/>
          <a:p>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Tất</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nhờ</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sâu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muốn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phóng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tộc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8E30F2C-BF75-4872-AE1F-6E85A0B6A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80DBF798-CE44-4BE8-A451-0BB8DD467A7B}"/>
              </a:ext>
            </a:extLst>
          </p:cNvPr>
          <p:cNvSpPr txBox="1">
            <a:spLocks/>
          </p:cNvSpPr>
          <p:nvPr/>
        </p:nvSpPr>
        <p:spPr bwMode="auto">
          <a:xfrm>
            <a:off x="381000" y="1099884"/>
            <a:ext cx="8534400" cy="1698625"/>
          </a:xfrm>
          <a:prstGeom prst="rect">
            <a:avLst/>
          </a:prstGeom>
          <a:noFill/>
        </p:spPr>
        <p:txBody>
          <a:bodyPr wrap="square">
            <a:spAutoFit/>
          </a:bodyPr>
          <a:lstStyle>
            <a:defPPr>
              <a:defRPr lang="en-US"/>
            </a:defPPr>
            <a:lvl1pPr algn="ctr">
              <a:spcBef>
                <a:spcPct val="50000"/>
              </a:spcBef>
              <a:defRPr sz="4800" b="1">
                <a:solidFill>
                  <a:srgbClr val="C00000"/>
                </a:solidFill>
                <a:latin typeface="Times New Roman" panose="02020603050405020304" pitchFamily="18" charset="0"/>
                <a:cs typeface="Times New Roman" panose="02020603050405020304" pitchFamily="18"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a:t>Tại sao điều kiện khó khăn như vậy mà thanh niên Việt Nam vẫn hăng say học tập?</a:t>
            </a:r>
            <a:br>
              <a:rPr lang="en-US" altLang="en-US"/>
            </a:br>
            <a:endParaRPr lang="en-US" dirty="0"/>
          </a:p>
        </p:txBody>
      </p:sp>
      <p:sp>
        <p:nvSpPr>
          <p:cNvPr id="9" name="TextBox 8">
            <a:extLst>
              <a:ext uri="{FF2B5EF4-FFF2-40B4-BE49-F238E27FC236}">
                <a16:creationId xmlns:a16="http://schemas.microsoft.com/office/drawing/2014/main" id="{09329C98-6109-4D45-8351-2446DFDC55B9}"/>
              </a:ext>
            </a:extLst>
          </p:cNvPr>
          <p:cNvSpPr txBox="1"/>
          <p:nvPr/>
        </p:nvSpPr>
        <p:spPr>
          <a:xfrm>
            <a:off x="76201" y="1932196"/>
            <a:ext cx="8839199" cy="2123658"/>
          </a:xfrm>
          <a:prstGeom prst="rect">
            <a:avLst/>
          </a:prstGeom>
          <a:noFill/>
        </p:spPr>
        <p:txBody>
          <a:bodyPr wrap="square">
            <a:spAutoFit/>
          </a:bodyPr>
          <a:lstStyle/>
          <a:p>
            <a:pPr algn="ctr"/>
            <a:r>
              <a:rPr lang="en-US" sz="4400" b="1">
                <a:solidFill>
                  <a:srgbClr val="00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Tất cả là nhờ lòng yêu nước sâu sắc, mong muốn cứu nước và giải phóng dân tộc.</a:t>
            </a:r>
            <a:endParaRPr lang="en-US" sz="4400" b="1" dirty="0">
              <a:solidFill>
                <a:srgbClr val="00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931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C9E1D2-3F82-4E2F-A23C-A2DF9D96C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Box 6">
            <a:extLst>
              <a:ext uri="{FF2B5EF4-FFF2-40B4-BE49-F238E27FC236}">
                <a16:creationId xmlns:a16="http://schemas.microsoft.com/office/drawing/2014/main" id="{58DA71F4-3AB7-453A-8573-B6FC4CE54E1E}"/>
              </a:ext>
            </a:extLst>
          </p:cNvPr>
          <p:cNvSpPr txBox="1">
            <a:spLocks noChangeArrowheads="1"/>
          </p:cNvSpPr>
          <p:nvPr/>
        </p:nvSpPr>
        <p:spPr bwMode="auto">
          <a:xfrm>
            <a:off x="176784" y="2644170"/>
            <a:ext cx="8790432" cy="1569660"/>
          </a:xfrm>
          <a:prstGeom prst="rect">
            <a:avLst/>
          </a:prstGeom>
          <a:noFill/>
        </p:spPr>
        <p:txBody>
          <a:bodyPr wrap="square">
            <a:spAutoFit/>
          </a:bodyPr>
          <a:lstStyle>
            <a:defPPr>
              <a:defRPr lang="en-US"/>
            </a:defPPr>
            <a:lvl1pPr algn="ctr">
              <a:spcBef>
                <a:spcPct val="50000"/>
              </a:spcBef>
              <a:defRPr sz="4800" b="1">
                <a:solidFill>
                  <a:srgbClr val="C00000"/>
                </a:solidFill>
                <a:latin typeface="Times New Roman" panose="02020603050405020304" pitchFamily="18" charset="0"/>
                <a:cs typeface="Times New Roman" panose="02020603050405020304" pitchFamily="18" charset="0"/>
              </a:defRPr>
            </a:lvl1pPr>
          </a:lstStyle>
          <a:p>
            <a:r>
              <a:rPr lang="en-US" dirty="0" err="1"/>
              <a:t>1.Nêu</a:t>
            </a:r>
            <a:r>
              <a:rPr lang="en-US" dirty="0"/>
              <a:t> </a:t>
            </a:r>
            <a:r>
              <a:rPr lang="en-US" dirty="0" err="1"/>
              <a:t>mục</a:t>
            </a:r>
            <a:r>
              <a:rPr lang="en-US" dirty="0"/>
              <a:t> </a:t>
            </a:r>
            <a:r>
              <a:rPr lang="en-US" dirty="0" err="1"/>
              <a:t>đích</a:t>
            </a:r>
            <a:r>
              <a:rPr lang="en-US" dirty="0"/>
              <a:t>, </a:t>
            </a:r>
            <a:r>
              <a:rPr lang="en-US" dirty="0" err="1"/>
              <a:t>kết</a:t>
            </a:r>
            <a:r>
              <a:rPr lang="en-US" dirty="0"/>
              <a:t> </a:t>
            </a:r>
            <a:r>
              <a:rPr lang="en-US" dirty="0" err="1"/>
              <a:t>quả</a:t>
            </a:r>
            <a:r>
              <a:rPr lang="en-US" dirty="0"/>
              <a:t>, ý </a:t>
            </a:r>
            <a:r>
              <a:rPr lang="en-US" dirty="0" err="1"/>
              <a:t>nghĩa</a:t>
            </a:r>
            <a:r>
              <a:rPr lang="en-US" dirty="0"/>
              <a:t>  </a:t>
            </a:r>
            <a:r>
              <a:rPr lang="en-US" dirty="0" err="1"/>
              <a:t>của</a:t>
            </a:r>
            <a:r>
              <a:rPr lang="en-US" dirty="0"/>
              <a:t> </a:t>
            </a:r>
            <a:r>
              <a:rPr lang="en-US" dirty="0" err="1"/>
              <a:t>phong</a:t>
            </a:r>
            <a:r>
              <a:rPr lang="en-US" dirty="0"/>
              <a:t> </a:t>
            </a:r>
            <a:r>
              <a:rPr lang="en-US" dirty="0" err="1"/>
              <a:t>trào</a:t>
            </a:r>
            <a:r>
              <a:rPr lang="en-US" dirty="0"/>
              <a:t> </a:t>
            </a:r>
            <a:r>
              <a:rPr lang="en-US" dirty="0" err="1"/>
              <a:t>Đông</a:t>
            </a:r>
            <a:r>
              <a:rPr lang="en-US" dirty="0"/>
              <a:t> Du?</a:t>
            </a:r>
          </a:p>
        </p:txBody>
      </p:sp>
    </p:spTree>
    <p:custDataLst>
      <p:tags r:id="rId1"/>
    </p:custDataLst>
    <p:extLst>
      <p:ext uri="{BB962C8B-B14F-4D97-AF65-F5344CB8AC3E}">
        <p14:creationId xmlns:p14="http://schemas.microsoft.com/office/powerpoint/2010/main" val="142117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Box 7"/>
          <p:cNvSpPr txBox="1">
            <a:spLocks noChangeArrowheads="1"/>
          </p:cNvSpPr>
          <p:nvPr/>
        </p:nvSpPr>
        <p:spPr bwMode="auto">
          <a:xfrm>
            <a:off x="1981200" y="1447800"/>
            <a:ext cx="5334000" cy="1754326"/>
          </a:xfrm>
          <a:prstGeom prst="rect">
            <a:avLst/>
          </a:prstGeom>
          <a:noFill/>
          <a:ln w="9525">
            <a:solidFill>
              <a:srgbClr val="0000FF"/>
            </a:solidFill>
            <a:miter lim="800000"/>
            <a:headEnd/>
            <a:tailEnd/>
          </a:ln>
        </p:spPr>
        <p:txBody>
          <a:bodyPr wrap="square">
            <a:spAutoFit/>
          </a:bodyPr>
          <a:lstStyle/>
          <a:p>
            <a:pPr algn="ctr">
              <a:spcBef>
                <a:spcPct val="50000"/>
              </a:spcBef>
            </a:pPr>
            <a:r>
              <a:rPr lang="en-US" sz="3600" b="1" i="1" dirty="0" err="1">
                <a:solidFill>
                  <a:schemeClr val="bg1"/>
                </a:solidFill>
                <a:latin typeface="Times New Roman" pitchFamily="18" charset="0"/>
                <a:cs typeface="Times New Roman" pitchFamily="18" charset="0"/>
              </a:rPr>
              <a:t>Mục</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đích</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của</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phong</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trào</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Đông</a:t>
            </a:r>
            <a:r>
              <a:rPr lang="en-US" sz="3600" b="1" i="1" dirty="0">
                <a:solidFill>
                  <a:schemeClr val="bg1"/>
                </a:solidFill>
                <a:latin typeface="Times New Roman" pitchFamily="18" charset="0"/>
                <a:cs typeface="Times New Roman" pitchFamily="18" charset="0"/>
              </a:rPr>
              <a:t> Du là </a:t>
            </a:r>
            <a:r>
              <a:rPr lang="en-US" sz="3600" b="1" i="1" dirty="0" err="1">
                <a:solidFill>
                  <a:schemeClr val="bg1"/>
                </a:solidFill>
                <a:latin typeface="Times New Roman" pitchFamily="18" charset="0"/>
                <a:cs typeface="Times New Roman" pitchFamily="18" charset="0"/>
              </a:rPr>
              <a:t>đào</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tạo</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nhân</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tài</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cứu</a:t>
            </a:r>
            <a:r>
              <a:rPr lang="en-US" sz="3600" b="1" i="1" dirty="0">
                <a:solidFill>
                  <a:schemeClr val="bg1"/>
                </a:solidFill>
                <a:latin typeface="Times New Roman" pitchFamily="18" charset="0"/>
                <a:cs typeface="Times New Roman" pitchFamily="18" charset="0"/>
              </a:rPr>
              <a:t> </a:t>
            </a:r>
            <a:r>
              <a:rPr lang="en-US" sz="3600" b="1" i="1" dirty="0" err="1">
                <a:solidFill>
                  <a:schemeClr val="bg1"/>
                </a:solidFill>
                <a:latin typeface="Times New Roman" pitchFamily="18" charset="0"/>
                <a:cs typeface="Times New Roman" pitchFamily="18" charset="0"/>
              </a:rPr>
              <a:t>nước</a:t>
            </a:r>
            <a:r>
              <a:rPr lang="en-US" sz="3600" b="1" dirty="0">
                <a:solidFill>
                  <a:schemeClr val="bg1"/>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3786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400" cy="6858000"/>
          </a:xfrm>
          <a:prstGeom prst="rect">
            <a:avLst/>
          </a:prstGeom>
        </p:spPr>
      </p:pic>
      <p:sp>
        <p:nvSpPr>
          <p:cNvPr id="5" name="TextBox 4"/>
          <p:cNvSpPr txBox="1"/>
          <p:nvPr/>
        </p:nvSpPr>
        <p:spPr>
          <a:xfrm>
            <a:off x="2247900" y="1371600"/>
            <a:ext cx="4648200" cy="2554545"/>
          </a:xfrm>
          <a:prstGeom prst="rect">
            <a:avLst/>
          </a:prstGeom>
          <a:noFill/>
        </p:spPr>
        <p:txBody>
          <a:bodyPr wrap="square" rtlCol="0">
            <a:spAutoFit/>
          </a:bodyPr>
          <a:lstStyle/>
          <a:p>
            <a:pPr marL="285750" indent="-285750">
              <a:buBlip>
                <a:blip r:embed="rId3"/>
              </a:buBlip>
            </a:pPr>
            <a:r>
              <a:rPr lang="en-US" sz="4000" b="1" i="1" dirty="0" err="1">
                <a:solidFill>
                  <a:schemeClr val="bg1"/>
                </a:solidFill>
                <a:latin typeface="Times New Roman" panose="02020603050405020304" pitchFamily="18" charset="0"/>
                <a:cs typeface="Times New Roman" panose="02020603050405020304" pitchFamily="18" charset="0"/>
              </a:rPr>
              <a:t>Kết</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quả</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của</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phong</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trào</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err="1">
                <a:solidFill>
                  <a:schemeClr val="bg1"/>
                </a:solidFill>
                <a:latin typeface="Times New Roman" panose="02020603050405020304" pitchFamily="18" charset="0"/>
                <a:cs typeface="Times New Roman" panose="02020603050405020304" pitchFamily="18" charset="0"/>
              </a:rPr>
              <a:t>Đông</a:t>
            </a:r>
            <a:r>
              <a:rPr lang="en-US" sz="4000" b="1" i="1">
                <a:solidFill>
                  <a:schemeClr val="bg1"/>
                </a:solidFill>
                <a:latin typeface="Times New Roman" panose="02020603050405020304" pitchFamily="18" charset="0"/>
                <a:cs typeface="Times New Roman" panose="02020603050405020304" pitchFamily="18" charset="0"/>
              </a:rPr>
              <a:t> du</a:t>
            </a:r>
            <a:r>
              <a:rPr lang="vi-VN" sz="4000" b="1" i="1">
                <a:solidFill>
                  <a:schemeClr val="bg1"/>
                </a:solidFill>
                <a:latin typeface="Times New Roman" panose="02020603050405020304" pitchFamily="18" charset="0"/>
                <a:cs typeface="Times New Roman" panose="02020603050405020304" pitchFamily="18" charset="0"/>
              </a:rPr>
              <a:t> là</a:t>
            </a:r>
            <a:r>
              <a:rPr lang="en-US" sz="4000" b="1" i="1">
                <a:solidFill>
                  <a:schemeClr val="bg1"/>
                </a:solidFill>
                <a:latin typeface="Times New Roman" panose="02020603050405020304" pitchFamily="18" charset="0"/>
                <a:cs typeface="Times New Roman" panose="02020603050405020304" pitchFamily="18" charset="0"/>
              </a:rPr>
              <a:t> </a:t>
            </a:r>
            <a:r>
              <a:rPr lang="en-US" sz="4000" b="1" i="1" err="1">
                <a:solidFill>
                  <a:schemeClr val="bg1"/>
                </a:solidFill>
                <a:latin typeface="Times New Roman" panose="02020603050405020304" pitchFamily="18" charset="0"/>
                <a:cs typeface="Times New Roman" panose="02020603050405020304" pitchFamily="18" charset="0"/>
              </a:rPr>
              <a:t>thất</a:t>
            </a:r>
            <a:r>
              <a:rPr lang="en-US" sz="4000" b="1" i="1">
                <a:solidFill>
                  <a:schemeClr val="bg1"/>
                </a:solidFill>
                <a:latin typeface="Times New Roman" panose="02020603050405020304" pitchFamily="18" charset="0"/>
                <a:cs typeface="Times New Roman" panose="02020603050405020304" pitchFamily="18" charset="0"/>
              </a:rPr>
              <a:t> </a:t>
            </a:r>
            <a:r>
              <a:rPr lang="vi-VN" sz="4000" b="1" i="1">
                <a:solidFill>
                  <a:schemeClr val="bg1"/>
                </a:solidFill>
                <a:latin typeface="Times New Roman" panose="02020603050405020304" pitchFamily="18" charset="0"/>
                <a:cs typeface="Times New Roman" panose="02020603050405020304" pitchFamily="18" charset="0"/>
              </a:rPr>
              <a:t>bại.</a:t>
            </a:r>
            <a:endParaRPr lang="en-US" sz="4000" b="1" i="1" dirty="0">
              <a:solidFill>
                <a:schemeClr val="bg1"/>
              </a:solidFill>
              <a:latin typeface="Times New Roman" panose="02020603050405020304" pitchFamily="18" charset="0"/>
              <a:cs typeface="Times New Roman" panose="02020603050405020304" pitchFamily="18" charset="0"/>
            </a:endParaRPr>
          </a:p>
          <a:p>
            <a:endParaRPr lang="en-US" sz="4000" dirty="0">
              <a:solidFill>
                <a:schemeClr val="bg1"/>
              </a:solidFill>
            </a:endParaRPr>
          </a:p>
        </p:txBody>
      </p:sp>
    </p:spTree>
    <p:extLst>
      <p:ext uri="{BB962C8B-B14F-4D97-AF65-F5344CB8AC3E}">
        <p14:creationId xmlns:p14="http://schemas.microsoft.com/office/powerpoint/2010/main" val="2378635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057400" y="1066800"/>
            <a:ext cx="5257800" cy="2554545"/>
          </a:xfrm>
          <a:prstGeom prst="rect">
            <a:avLst/>
          </a:prstGeom>
        </p:spPr>
        <p:txBody>
          <a:bodyPr wrap="square">
            <a:spAutoFit/>
          </a:bodyPr>
          <a:lstStyle/>
          <a:p>
            <a:r>
              <a:rPr lang="en-US" sz="4000" b="1" i="1" dirty="0">
                <a:solidFill>
                  <a:schemeClr val="bg1"/>
                </a:solidFill>
                <a:latin typeface="Times New Roman" panose="02020603050405020304" pitchFamily="18" charset="0"/>
                <a:cs typeface="Times New Roman" panose="02020603050405020304" pitchFamily="18" charset="0"/>
              </a:rPr>
              <a:t>Ý </a:t>
            </a:r>
            <a:r>
              <a:rPr lang="en-US" sz="4000" b="1" i="1" dirty="0" err="1">
                <a:solidFill>
                  <a:schemeClr val="bg1"/>
                </a:solidFill>
                <a:latin typeface="Times New Roman" panose="02020603050405020304" pitchFamily="18" charset="0"/>
                <a:cs typeface="Times New Roman" panose="02020603050405020304" pitchFamily="18" charset="0"/>
              </a:rPr>
              <a:t>nghĩa</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của</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phong</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trào</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Đông</a:t>
            </a:r>
            <a:r>
              <a:rPr lang="en-US" sz="4000" b="1" i="1" dirty="0">
                <a:solidFill>
                  <a:schemeClr val="bg1"/>
                </a:solidFill>
                <a:latin typeface="Times New Roman" panose="02020603050405020304" pitchFamily="18" charset="0"/>
                <a:cs typeface="Times New Roman" panose="02020603050405020304" pitchFamily="18" charset="0"/>
              </a:rPr>
              <a:t> Du: </a:t>
            </a:r>
            <a:r>
              <a:rPr lang="en-US" sz="4000" b="1" i="1" dirty="0" err="1">
                <a:solidFill>
                  <a:schemeClr val="bg1"/>
                </a:solidFill>
                <a:latin typeface="Times New Roman" panose="02020603050405020304" pitchFamily="18" charset="0"/>
                <a:cs typeface="Times New Roman" panose="02020603050405020304" pitchFamily="18" charset="0"/>
              </a:rPr>
              <a:t>Giúp</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khơi</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dậy</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lòng</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yêu</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nước</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của</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nhân</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err="1">
                <a:solidFill>
                  <a:schemeClr val="bg1"/>
                </a:solidFill>
                <a:latin typeface="Times New Roman" panose="02020603050405020304" pitchFamily="18" charset="0"/>
                <a:cs typeface="Times New Roman" panose="02020603050405020304" pitchFamily="18" charset="0"/>
              </a:rPr>
              <a:t>dân</a:t>
            </a:r>
            <a:r>
              <a:rPr lang="en-US" sz="4000" b="1" i="1">
                <a:solidFill>
                  <a:schemeClr val="bg1"/>
                </a:solidFill>
                <a:latin typeface="Times New Roman" panose="02020603050405020304" pitchFamily="18" charset="0"/>
                <a:cs typeface="Times New Roman" panose="02020603050405020304" pitchFamily="18" charset="0"/>
              </a:rPr>
              <a:t> </a:t>
            </a:r>
            <a:r>
              <a:rPr lang="vi-VN" sz="4000" b="1" i="1">
                <a:solidFill>
                  <a:schemeClr val="bg1"/>
                </a:solidFill>
                <a:latin typeface="Times New Roman" panose="02020603050405020304" pitchFamily="18" charset="0"/>
                <a:cs typeface="Times New Roman" panose="02020603050405020304" pitchFamily="18" charset="0"/>
              </a:rPr>
              <a:t>ta.</a:t>
            </a:r>
            <a:endParaRPr lang="en-US" sz="4000" i="1" dirty="0">
              <a:solidFill>
                <a:schemeClr val="bg1"/>
              </a:solidFill>
            </a:endParaRPr>
          </a:p>
        </p:txBody>
      </p:sp>
    </p:spTree>
    <p:extLst>
      <p:ext uri="{BB962C8B-B14F-4D97-AF65-F5344CB8AC3E}">
        <p14:creationId xmlns:p14="http://schemas.microsoft.com/office/powerpoint/2010/main" val="237863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200420AF-1558-46E7-8F00-D6F8A431CA7F}"/>
              </a:ext>
            </a:extLst>
          </p:cNvPr>
          <p:cNvSpPr txBox="1">
            <a:spLocks noChangeArrowheads="1"/>
          </p:cNvSpPr>
          <p:nvPr/>
        </p:nvSpPr>
        <p:spPr bwMode="auto">
          <a:xfrm>
            <a:off x="1905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3077" name="Picture 5" descr="13">
            <a:extLst>
              <a:ext uri="{FF2B5EF4-FFF2-40B4-BE49-F238E27FC236}">
                <a16:creationId xmlns:a16="http://schemas.microsoft.com/office/drawing/2014/main" id="{389F7027-FFEE-416B-ADD6-03406035134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0688">
            <a:off x="800100" y="963613"/>
            <a:ext cx="2971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13">
            <a:extLst>
              <a:ext uri="{FF2B5EF4-FFF2-40B4-BE49-F238E27FC236}">
                <a16:creationId xmlns:a16="http://schemas.microsoft.com/office/drawing/2014/main" id="{F2684678-E1EE-4819-B6C8-32344576E74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830273" flipH="1">
            <a:off x="6210300" y="963613"/>
            <a:ext cx="2743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8" descr="Cau hoi">
            <a:extLst>
              <a:ext uri="{FF2B5EF4-FFF2-40B4-BE49-F238E27FC236}">
                <a16:creationId xmlns:a16="http://schemas.microsoft.com/office/drawing/2014/main" id="{1FEDBEBE-C510-41EB-AD9E-01F9F6217FD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029200"/>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Audio 2">
            <a:hlinkClick r:id="" action="ppaction://media"/>
            <a:extLst>
              <a:ext uri="{FF2B5EF4-FFF2-40B4-BE49-F238E27FC236}">
                <a16:creationId xmlns:a16="http://schemas.microsoft.com/office/drawing/2014/main" id="{12E5FB8B-E9D4-455F-86F0-9597E81768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02C107A-F6D7-4272-9D06-B1BFF07495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0"/>
            <a:ext cx="9144000" cy="6858000"/>
          </a:xfrm>
          <a:prstGeom prst="rect">
            <a:avLst/>
          </a:prstGeom>
        </p:spPr>
      </p:pic>
      <p:sp>
        <p:nvSpPr>
          <p:cNvPr id="2" name="Scroll: Vertical 1">
            <a:extLst>
              <a:ext uri="{FF2B5EF4-FFF2-40B4-BE49-F238E27FC236}">
                <a16:creationId xmlns:a16="http://schemas.microsoft.com/office/drawing/2014/main" id="{D9F0BFAA-6125-4FAF-9ECE-C4322F459EE5}"/>
              </a:ext>
            </a:extLst>
          </p:cNvPr>
          <p:cNvSpPr/>
          <p:nvPr/>
        </p:nvSpPr>
        <p:spPr>
          <a:xfrm>
            <a:off x="2362200" y="1404651"/>
            <a:ext cx="4876800" cy="5206461"/>
          </a:xfrm>
          <a:prstGeom prst="verticalScroll">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kern="10">
                <a:solidFill>
                  <a:srgbClr val="CC0000"/>
                </a:solidFill>
                <a:latin typeface="Times New Roman" panose="02020603050405020304" pitchFamily="18" charset="0"/>
                <a:cs typeface="Times New Roman" panose="02020603050405020304" pitchFamily="18" charset="0"/>
              </a:rPr>
              <a:t>AI</a:t>
            </a:r>
          </a:p>
          <a:p>
            <a:pPr algn="ctr"/>
            <a:r>
              <a:rPr lang="vi-VN" sz="7200" b="1" kern="10">
                <a:solidFill>
                  <a:srgbClr val="CC0000"/>
                </a:solidFill>
                <a:latin typeface="Times New Roman" panose="02020603050405020304" pitchFamily="18" charset="0"/>
                <a:cs typeface="Times New Roman" panose="02020603050405020304" pitchFamily="18" charset="0"/>
              </a:rPr>
              <a:t>NHANH</a:t>
            </a:r>
          </a:p>
          <a:p>
            <a:pPr algn="ctr"/>
            <a:r>
              <a:rPr lang="vi-VN" sz="7200" b="1" kern="10">
                <a:solidFill>
                  <a:srgbClr val="CC0000"/>
                </a:solidFill>
                <a:latin typeface="Times New Roman" panose="02020603050405020304" pitchFamily="18" charset="0"/>
                <a:cs typeface="Times New Roman" panose="02020603050405020304" pitchFamily="18" charset="0"/>
              </a:rPr>
              <a:t>HƠN</a:t>
            </a:r>
            <a:endParaRPr lang="en-US" sz="7200" b="1" kern="10">
              <a:solidFill>
                <a:srgbClr val="CC0000"/>
              </a:solidFill>
              <a:latin typeface="Times New Roman" panose="02020603050405020304" pitchFamily="18" charset="0"/>
              <a:cs typeface="Times New Roman" panose="02020603050405020304" pitchFamily="18" charset="0"/>
            </a:endParaRPr>
          </a:p>
          <a:p>
            <a:pPr algn="ctr"/>
            <a:endParaRPr lang="en-US"/>
          </a:p>
        </p:txBody>
      </p:sp>
      <p:sp>
        <p:nvSpPr>
          <p:cNvPr id="4" name="Rectangle 3">
            <a:extLst>
              <a:ext uri="{FF2B5EF4-FFF2-40B4-BE49-F238E27FC236}">
                <a16:creationId xmlns:a16="http://schemas.microsoft.com/office/drawing/2014/main" id="{573F9218-2AD1-4256-8AB4-DA6E7F736905}"/>
              </a:ext>
            </a:extLst>
          </p:cNvPr>
          <p:cNvSpPr/>
          <p:nvPr/>
        </p:nvSpPr>
        <p:spPr>
          <a:xfrm>
            <a:off x="3057906" y="167269"/>
            <a:ext cx="3485388" cy="1200329"/>
          </a:xfrm>
          <a:prstGeom prst="rect">
            <a:avLst/>
          </a:prstGeom>
          <a:noFill/>
        </p:spPr>
        <p:txBody>
          <a:bodyPr wrap="square" lIns="91440" tIns="45720" rIns="91440" bIns="45720">
            <a:spAutoFit/>
          </a:bodyPr>
          <a:lstStyle/>
          <a:p>
            <a:pPr algn="ctr"/>
            <a:r>
              <a:rPr lang="vi-VN" sz="7200" b="0" cap="none" spc="0">
                <a:ln w="0">
                  <a:solidFill>
                    <a:srgbClr val="FFFF00"/>
                  </a:solidFill>
                </a:ln>
                <a:solidFill>
                  <a:srgbClr val="FF0000"/>
                </a:solidFill>
                <a:effectLst>
                  <a:glow rad="139700">
                    <a:schemeClr val="accent2">
                      <a:satMod val="175000"/>
                      <a:alpha val="40000"/>
                    </a:schemeClr>
                  </a:glow>
                  <a:reflection blurRad="6350" stA="53000" endA="300" endPos="35500" dir="5400000" sy="-90000" algn="bl" rotWithShape="0"/>
                </a:effectLst>
                <a:latin typeface="Times New Roman" panose="02020603050405020304" pitchFamily="18" charset="0"/>
                <a:cs typeface="Times New Roman" panose="02020603050405020304" pitchFamily="18" charset="0"/>
              </a:rPr>
              <a:t>Trò chơi</a:t>
            </a:r>
            <a:endParaRPr lang="en-US" sz="7200" b="0" cap="none" spc="0">
              <a:ln w="0">
                <a:solidFill>
                  <a:srgbClr val="FFFF00"/>
                </a:solidFill>
              </a:ln>
              <a:solidFill>
                <a:srgbClr val="FF0000"/>
              </a:solidFill>
              <a:effectLst>
                <a:glow rad="139700">
                  <a:schemeClr val="accent2">
                    <a:satMod val="175000"/>
                    <a:alpha val="40000"/>
                  </a:schemeClr>
                </a:glo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21420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up)">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up)">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77E1545F-5E3A-4F13-9860-8158DEC02971}"/>
              </a:ext>
            </a:extLst>
          </p:cNvPr>
          <p:cNvSpPr txBox="1">
            <a:spLocks noChangeArrowheads="1"/>
          </p:cNvSpPr>
          <p:nvPr/>
        </p:nvSpPr>
        <p:spPr bwMode="auto">
          <a:xfrm>
            <a:off x="1524000" y="1143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4116" name="Audio 2">
            <a:hlinkClick r:id="" action="ppaction://media"/>
            <a:extLst>
              <a:ext uri="{FF2B5EF4-FFF2-40B4-BE49-F238E27FC236}">
                <a16:creationId xmlns:a16="http://schemas.microsoft.com/office/drawing/2014/main" id="{88380AD5-14CF-43B3-99C2-0935F51980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5F88E74-C40D-47BF-A047-093A420C2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9809BE22-360F-4678-94DD-1588ACB708C9}"/>
              </a:ext>
            </a:extLst>
          </p:cNvPr>
          <p:cNvSpPr/>
          <p:nvPr/>
        </p:nvSpPr>
        <p:spPr>
          <a:xfrm>
            <a:off x="152400" y="1624328"/>
            <a:ext cx="8991600" cy="3046988"/>
          </a:xfrm>
          <a:prstGeom prst="rect">
            <a:avLst/>
          </a:prstGeom>
          <a:noFill/>
        </p:spPr>
        <p:txBody>
          <a:bodyPr wrap="square">
            <a:spAutoFit/>
          </a:bodyPr>
          <a:lstStyle/>
          <a:p>
            <a:pPr algn="ctr">
              <a:spcBef>
                <a:spcPct val="50000"/>
              </a:spcBef>
            </a:pPr>
            <a:r>
              <a:rPr lang="en-US" sz="4800" b="1" dirty="0" err="1">
                <a:solidFill>
                  <a:srgbClr val="C00000"/>
                </a:solidFill>
                <a:latin typeface="Times New Roman" panose="02020603050405020304" pitchFamily="18" charset="0"/>
                <a:cs typeface="Times New Roman" panose="02020603050405020304" pitchFamily="18" charset="0"/>
              </a:rPr>
              <a:t>Sau</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khi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phong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trào</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Đông</a:t>
            </a:r>
            <a:r>
              <a:rPr lang="en-US" sz="4800" b="1" dirty="0">
                <a:solidFill>
                  <a:srgbClr val="C00000"/>
                </a:solidFill>
                <a:latin typeface="Times New Roman" panose="02020603050405020304" pitchFamily="18" charset="0"/>
                <a:cs typeface="Times New Roman" panose="02020603050405020304" pitchFamily="18" charset="0"/>
              </a:rPr>
              <a:t> Du tan </a:t>
            </a:r>
            <a:r>
              <a:rPr lang="en-US" sz="4800" b="1" dirty="0" err="1">
                <a:solidFill>
                  <a:srgbClr val="C00000"/>
                </a:solidFill>
                <a:latin typeface="Times New Roman" panose="02020603050405020304" pitchFamily="18" charset="0"/>
                <a:cs typeface="Times New Roman" panose="02020603050405020304" pitchFamily="18" charset="0"/>
              </a:rPr>
              <a:t>rã</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Phan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Bội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Châu</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cùng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với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Thành</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viên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của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Hội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Duy</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tân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đâu</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Làm</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gì</a:t>
            </a:r>
            <a:r>
              <a:rPr lang="en-US" sz="4800" b="1" dirty="0">
                <a:solidFill>
                  <a:srgbClr val="C0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7FBB9DC8-16D3-40ED-95FF-700480144338}"/>
              </a:ext>
            </a:extLst>
          </p:cNvPr>
          <p:cNvSpPr txBox="1"/>
          <p:nvPr/>
        </p:nvSpPr>
        <p:spPr>
          <a:xfrm>
            <a:off x="0" y="1612136"/>
            <a:ext cx="9144000" cy="3539430"/>
          </a:xfrm>
          <a:prstGeom prst="rect">
            <a:avLst/>
          </a:prstGeom>
          <a:noFill/>
        </p:spPr>
        <p:txBody>
          <a:bodyPr wrap="square">
            <a:spAutoFit/>
          </a:bodyPr>
          <a:lstStyle/>
          <a:p>
            <a:pPr algn="ctr">
              <a:spcBef>
                <a:spcPct val="50000"/>
              </a:spcBef>
            </a:pPr>
            <a:r>
              <a:rPr lang="en-US" sz="4800" b="1">
                <a:solidFill>
                  <a:srgbClr val="00B050"/>
                </a:solidFill>
                <a:latin typeface="Times New Roman" pitchFamily="18" charset="0"/>
                <a:cs typeface="Times New Roman" pitchFamily="18" charset="0"/>
              </a:rPr>
              <a:t>  </a:t>
            </a:r>
            <a:r>
              <a:rPr lang="en-US" sz="4400" b="1">
                <a:solidFill>
                  <a:srgbClr val="00FFFF"/>
                </a:solidFill>
                <a:latin typeface="Times New Roman" pitchFamily="18" charset="0"/>
                <a:cs typeface="Times New Roman" pitchFamily="18" charset="0"/>
              </a:rPr>
              <a:t>Sau khi phong trào Đông Du tan rã, Phan Bội Châu cùng với Thành viên của Hội Duy tân lánh sang Quảng Châu rồi sang Xiêm, tiếp tục hoạt động cứu nước.</a:t>
            </a:r>
            <a:endParaRPr lang="en-US" sz="4400" b="1" dirty="0">
              <a:solidFill>
                <a:srgbClr val="00FF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669071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0" y="-381000"/>
            <a:ext cx="11734800" cy="9583420"/>
          </a:xfrm>
        </p:spPr>
      </p:pic>
      <p:sp>
        <p:nvSpPr>
          <p:cNvPr id="2" name="Title 1"/>
          <p:cNvSpPr>
            <a:spLocks noGrp="1"/>
          </p:cNvSpPr>
          <p:nvPr>
            <p:ph type="title" idx="4294967295"/>
          </p:nvPr>
        </p:nvSpPr>
        <p:spPr>
          <a:xfrm>
            <a:off x="2419350" y="1538466"/>
            <a:ext cx="5981700" cy="3886200"/>
          </a:xfrm>
        </p:spPr>
        <p:txBody>
          <a:bodyPr>
            <a:noAutofit/>
          </a:bodyPr>
          <a:lstStyle/>
          <a:p>
            <a:pPr algn="l"/>
            <a:r>
              <a:rPr lang="en-US" sz="4000" b="1" dirty="0">
                <a:latin typeface="Times New Roman" panose="02020603050405020304" pitchFamily="18" charset="0"/>
                <a:cs typeface="Times New Roman" panose="02020603050405020304" pitchFamily="18" charset="0"/>
              </a:rPr>
              <a:t>       </a:t>
            </a:r>
            <a:r>
              <a:rPr lang="en-US" sz="4000" b="1" dirty="0">
                <a:solidFill>
                  <a:srgbClr val="0070C0"/>
                </a:solidFill>
                <a:latin typeface="Times New Roman" panose="02020603050405020304" pitchFamily="18" charset="0"/>
                <a:cs typeface="Times New Roman" panose="02020603050405020304" pitchFamily="18" charset="0"/>
              </a:rPr>
              <a:t>Phan </a:t>
            </a:r>
            <a:r>
              <a:rPr lang="en-US" sz="4000" b="1" dirty="0" err="1">
                <a:solidFill>
                  <a:srgbClr val="0070C0"/>
                </a:solidFill>
                <a:latin typeface="Times New Roman" panose="02020603050405020304" pitchFamily="18" charset="0"/>
                <a:cs typeface="Times New Roman" panose="02020603050405020304" pitchFamily="18" charset="0"/>
              </a:rPr>
              <a:t>Bội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là</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nhà</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yêu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nước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tiêu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biểu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Việt</a:t>
            </a:r>
            <a:r>
              <a:rPr lang="en-US" sz="4000" b="1" dirty="0">
                <a:solidFill>
                  <a:srgbClr val="0070C0"/>
                </a:solidFill>
                <a:latin typeface="Times New Roman" panose="02020603050405020304" pitchFamily="18" charset="0"/>
                <a:cs typeface="Times New Roman" panose="02020603050405020304" pitchFamily="18" charset="0"/>
              </a:rPr>
              <a:t> Nam </a:t>
            </a:r>
            <a:r>
              <a:rPr lang="en-US" sz="4000" b="1" dirty="0" err="1">
                <a:solidFill>
                  <a:srgbClr val="0070C0"/>
                </a:solidFill>
                <a:latin typeface="Times New Roman" panose="02020603050405020304" pitchFamily="18" charset="0"/>
                <a:cs typeface="Times New Roman" panose="02020603050405020304" pitchFamily="18" charset="0"/>
              </a:rPr>
              <a:t>đầu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thế</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kỉ</a:t>
            </a:r>
            <a:r>
              <a:rPr lang="en-US" sz="4000" b="1" dirty="0">
                <a:solidFill>
                  <a:srgbClr val="0070C0"/>
                </a:solidFill>
                <a:latin typeface="Times New Roman" panose="02020603050405020304" pitchFamily="18" charset="0"/>
                <a:cs typeface="Times New Roman" panose="02020603050405020304" pitchFamily="18" charset="0"/>
              </a:rPr>
              <a:t> XX. </a:t>
            </a:r>
            <a:r>
              <a:rPr lang="en-US" sz="4000" b="1" dirty="0" err="1">
                <a:solidFill>
                  <a:srgbClr val="0070C0"/>
                </a:solidFill>
                <a:latin typeface="Times New Roman" panose="02020603050405020304" pitchFamily="18" charset="0"/>
                <a:cs typeface="Times New Roman" panose="02020603050405020304" pitchFamily="18" charset="0"/>
              </a:rPr>
              <a:t>Phong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trào</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Đông</a:t>
            </a:r>
            <a:r>
              <a:rPr lang="en-US" sz="4000" b="1" dirty="0">
                <a:solidFill>
                  <a:srgbClr val="0070C0"/>
                </a:solidFill>
                <a:latin typeface="Times New Roman" panose="02020603050405020304" pitchFamily="18" charset="0"/>
                <a:cs typeface="Times New Roman" panose="02020603050405020304" pitchFamily="18" charset="0"/>
              </a:rPr>
              <a:t> Du do </a:t>
            </a:r>
            <a:r>
              <a:rPr lang="en-US" sz="4000" b="1" dirty="0" err="1">
                <a:solidFill>
                  <a:srgbClr val="0070C0"/>
                </a:solidFill>
                <a:latin typeface="Times New Roman" panose="02020603050405020304" pitchFamily="18" charset="0"/>
                <a:cs typeface="Times New Roman" panose="02020603050405020304" pitchFamily="18" charset="0"/>
              </a:rPr>
              <a:t>ông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cổ</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động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tổ</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chức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nhằm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đào</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tạo</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nhân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tài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cứu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nước</a:t>
            </a:r>
            <a:r>
              <a:rPr lang="en-US" sz="4000" b="1" dirty="0">
                <a:solidFill>
                  <a:srgbClr val="0070C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2286000" y="830580"/>
            <a:ext cx="2895600" cy="707886"/>
          </a:xfrm>
          <a:prstGeom prst="rect">
            <a:avLst/>
          </a:prstGeom>
          <a:noFill/>
        </p:spPr>
        <p:txBody>
          <a:bodyPr wrap="square" rtlCol="0">
            <a:spAutoFit/>
          </a:bodyPr>
          <a:lstStyle/>
          <a:p>
            <a:r>
              <a:rPr lang="en-US" sz="4000" b="1" i="1" u="sng" dirty="0" err="1">
                <a:solidFill>
                  <a:srgbClr val="FF00FF"/>
                </a:solidFill>
                <a:latin typeface="Times New Roman" panose="02020603050405020304" pitchFamily="18" charset="0"/>
                <a:cs typeface="Times New Roman" panose="02020603050405020304" pitchFamily="18" charset="0"/>
              </a:rPr>
              <a:t>Bài</a:t>
            </a:r>
            <a:r>
              <a:rPr lang="en-US" sz="4000" b="1" i="1" u="sng" dirty="0">
                <a:solidFill>
                  <a:srgbClr val="FF00FF"/>
                </a:solidFill>
                <a:latin typeface="Times New Roman" panose="02020603050405020304" pitchFamily="18" charset="0"/>
                <a:cs typeface="Times New Roman" panose="02020603050405020304" pitchFamily="18" charset="0"/>
              </a:rPr>
              <a:t> </a:t>
            </a:r>
            <a:r>
              <a:rPr lang="en-US" sz="4000" b="1" i="1" u="sng" dirty="0" err="1">
                <a:solidFill>
                  <a:srgbClr val="FF00FF"/>
                </a:solidFill>
                <a:latin typeface="Times New Roman" panose="02020603050405020304" pitchFamily="18" charset="0"/>
                <a:cs typeface="Times New Roman" panose="02020603050405020304" pitchFamily="18" charset="0"/>
              </a:rPr>
              <a:t>học</a:t>
            </a:r>
            <a:r>
              <a:rPr lang="en-US" sz="4000" b="1" i="1" u="sng" dirty="0">
                <a:solidFill>
                  <a:srgbClr val="FF00FF"/>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4203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28600" y="0"/>
            <a:ext cx="9372600" cy="6934200"/>
          </a:xfrm>
        </p:spPr>
      </p:pic>
      <p:graphicFrame>
        <p:nvGraphicFramePr>
          <p:cNvPr id="15" name="Diagram 14"/>
          <p:cNvGraphicFramePr/>
          <p:nvPr>
            <p:extLst>
              <p:ext uri="{D42A27DB-BD31-4B8C-83A1-F6EECF244321}">
                <p14:modId xmlns:p14="http://schemas.microsoft.com/office/powerpoint/2010/main" val="307098851"/>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Du tan </a:t>
            </a:r>
            <a:r>
              <a:rPr lang="en-US" sz="2000" dirty="0" err="1">
                <a:latin typeface="Times New Roman" panose="02020603050405020304" pitchFamily="18" charset="0"/>
                <a:cs typeface="Times New Roman" panose="02020603050405020304" pitchFamily="18" charset="0"/>
              </a:rPr>
              <a:t>rã</a:t>
            </a:r>
            <a:r>
              <a:rPr lang="en-US" sz="2000" dirty="0">
                <a:latin typeface="Times New Roman" panose="02020603050405020304" pitchFamily="18" charset="0"/>
                <a:cs typeface="Times New Roman" panose="02020603050405020304" pitchFamily="18" charset="0"/>
              </a:rPr>
              <a:t>.</a:t>
            </a:r>
            <a:endParaRPr lang="en-US" dirty="0"/>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a:t>
            </a: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   Phan </a:t>
            </a:r>
            <a:r>
              <a:rPr lang="en-US" sz="2000" dirty="0" err="1">
                <a:latin typeface="Times New Roman" panose="02020603050405020304" pitchFamily="18" charset="0"/>
                <a:cs typeface="Times New Roman" panose="02020603050405020304" pitchFamily="18" charset="0"/>
              </a:rPr>
              <a:t>Bội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sang </a:t>
            </a:r>
            <a:r>
              <a:rPr lang="en-US" sz="2000" dirty="0" err="1">
                <a:latin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a:t>
            </a: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c</a:t>
            </a:r>
          </a:p>
        </p:txBody>
      </p:sp>
      <p:sp>
        <p:nvSpPr>
          <p:cNvPr id="29" name="Rectangle 28"/>
          <p:cNvSpPr/>
          <p:nvPr/>
        </p:nvSpPr>
        <p:spPr>
          <a:xfrm>
            <a:off x="4985656" y="4915057"/>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a:t>
            </a: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ta.</a:t>
            </a:r>
          </a:p>
        </p:txBody>
      </p:sp>
      <p:sp>
        <p:nvSpPr>
          <p:cNvPr id="31" name="8-Point Star 30"/>
          <p:cNvSpPr/>
          <p:nvPr/>
        </p:nvSpPr>
        <p:spPr>
          <a:xfrm>
            <a:off x="4686300" y="4099572"/>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d</a:t>
            </a:r>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e</a:t>
            </a:r>
          </a:p>
        </p:txBody>
      </p:sp>
      <p:sp>
        <p:nvSpPr>
          <p:cNvPr id="26" name="TextBox 25"/>
          <p:cNvSpPr txBox="1"/>
          <p:nvPr/>
        </p:nvSpPr>
        <p:spPr>
          <a:xfrm>
            <a:off x="457200" y="304799"/>
            <a:ext cx="8458199" cy="1077218"/>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Hãy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sắp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xếp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liệu</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B </a:t>
            </a:r>
            <a:r>
              <a:rPr lang="en-US" sz="3200" dirty="0" err="1">
                <a:solidFill>
                  <a:srgbClr val="0000FF"/>
                </a:solidFill>
                <a:latin typeface="Times New Roman" panose="02020603050405020304" pitchFamily="18" charset="0"/>
                <a:cs typeface="Times New Roman" panose="02020603050405020304" pitchFamily="18" charset="0"/>
              </a:rPr>
              <a:t>sao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đúng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a:t>
            </a: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B</a:t>
            </a:r>
          </a:p>
        </p:txBody>
      </p:sp>
    </p:spTree>
    <p:custDataLst>
      <p:tags r:id="rId1"/>
    </p:custDataLst>
    <p:extLst>
      <p:ext uri="{BB962C8B-B14F-4D97-AF65-F5344CB8AC3E}">
        <p14:creationId xmlns:p14="http://schemas.microsoft.com/office/powerpoint/2010/main" val="11962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6">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p:cTn id="3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7">
                                            <p:txEl>
                                              <p:pRg st="0" end="0"/>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p:cTn id="35"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8">
                                            <p:txEl>
                                              <p:pRg st="0" end="0"/>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p:cTn id="4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9">
                                            <p:txEl>
                                              <p:pRg st="0" end="0"/>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 calcmode="lin" valueType="num">
                                      <p:cBhvr>
                                        <p:cTn id="45"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 calcmode="lin" valueType="num">
                                      <p:cBhvr>
                                        <p:cTn id="5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34">
                                            <p:txEl>
                                              <p:pRg st="0" end="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P spid="26"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28600" y="0"/>
            <a:ext cx="9372600" cy="6934200"/>
          </a:xfrm>
        </p:spPr>
      </p:pic>
      <p:graphicFrame>
        <p:nvGraphicFramePr>
          <p:cNvPr id="15" name="Diagram 14"/>
          <p:cNvGraphicFramePr/>
          <p:nvPr>
            <p:extLst>
              <p:ext uri="{D42A27DB-BD31-4B8C-83A1-F6EECF244321}">
                <p14:modId xmlns:p14="http://schemas.microsoft.com/office/powerpoint/2010/main" val="1131379135"/>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Du tan </a:t>
            </a:r>
            <a:r>
              <a:rPr lang="en-US" sz="2000" dirty="0" err="1">
                <a:latin typeface="Times New Roman" panose="02020603050405020304" pitchFamily="18" charset="0"/>
                <a:cs typeface="Times New Roman" panose="02020603050405020304" pitchFamily="18" charset="0"/>
              </a:rPr>
              <a:t>rã</a:t>
            </a:r>
            <a:r>
              <a:rPr lang="en-US" sz="2000" dirty="0">
                <a:latin typeface="Times New Roman" panose="02020603050405020304" pitchFamily="18" charset="0"/>
                <a:cs typeface="Times New Roman" panose="02020603050405020304" pitchFamily="18" charset="0"/>
              </a:rPr>
              <a:t>.</a:t>
            </a:r>
            <a:endParaRPr lang="en-US" dirty="0"/>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a:t>
            </a: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   Phan </a:t>
            </a:r>
            <a:r>
              <a:rPr lang="en-US" sz="2000" dirty="0" err="1">
                <a:latin typeface="Times New Roman" panose="02020603050405020304" pitchFamily="18" charset="0"/>
                <a:cs typeface="Times New Roman" panose="02020603050405020304" pitchFamily="18" charset="0"/>
              </a:rPr>
              <a:t>Bội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sang </a:t>
            </a:r>
            <a:r>
              <a:rPr lang="en-US" sz="2000" dirty="0" err="1">
                <a:latin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a:t>
            </a: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c</a:t>
            </a:r>
          </a:p>
        </p:txBody>
      </p:sp>
      <p:sp>
        <p:nvSpPr>
          <p:cNvPr id="29" name="Rectangle 28"/>
          <p:cNvSpPr/>
          <p:nvPr/>
        </p:nvSpPr>
        <p:spPr>
          <a:xfrm>
            <a:off x="4985656" y="4915057"/>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a:t>
            </a: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ta.</a:t>
            </a:r>
          </a:p>
        </p:txBody>
      </p:sp>
      <p:sp>
        <p:nvSpPr>
          <p:cNvPr id="31" name="8-Point Star 30"/>
          <p:cNvSpPr/>
          <p:nvPr/>
        </p:nvSpPr>
        <p:spPr>
          <a:xfrm>
            <a:off x="4686300" y="4093343"/>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d</a:t>
            </a:r>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e</a:t>
            </a:r>
          </a:p>
        </p:txBody>
      </p:sp>
      <p:sp>
        <p:nvSpPr>
          <p:cNvPr id="26" name="TextBox 25"/>
          <p:cNvSpPr txBox="1"/>
          <p:nvPr/>
        </p:nvSpPr>
        <p:spPr>
          <a:xfrm>
            <a:off x="457200" y="304799"/>
            <a:ext cx="8458199" cy="1077218"/>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Hãy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sắp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xếp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liệu</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B </a:t>
            </a:r>
            <a:r>
              <a:rPr lang="en-US" sz="3200" dirty="0" err="1">
                <a:solidFill>
                  <a:srgbClr val="0000FF"/>
                </a:solidFill>
                <a:latin typeface="Times New Roman" panose="02020603050405020304" pitchFamily="18" charset="0"/>
                <a:cs typeface="Times New Roman" panose="02020603050405020304" pitchFamily="18" charset="0"/>
              </a:rPr>
              <a:t>sao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đúng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a:t>
            </a: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B</a:t>
            </a:r>
          </a:p>
        </p:txBody>
      </p:sp>
    </p:spTree>
    <p:custDataLst>
      <p:tags r:id="rId1"/>
    </p:custDataLst>
    <p:extLst>
      <p:ext uri="{BB962C8B-B14F-4D97-AF65-F5344CB8AC3E}">
        <p14:creationId xmlns:p14="http://schemas.microsoft.com/office/powerpoint/2010/main" val="35203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111E-6 L 0.00834 0.24444 " pathEditMode="relative" rAng="0" ptsTypes="AA">
                                      <p:cBhvr>
                                        <p:cTn id="6" dur="1000" fill="hold"/>
                                        <p:tgtEl>
                                          <p:spTgt spid="24"/>
                                        </p:tgtEl>
                                        <p:attrNameLst>
                                          <p:attrName>ppt_x</p:attrName>
                                          <p:attrName>ppt_y</p:attrName>
                                        </p:attrNameLst>
                                      </p:cBhvr>
                                      <p:rCtr x="417" y="12222"/>
                                    </p:animMotion>
                                  </p:childTnLst>
                                </p:cTn>
                              </p:par>
                              <p:par>
                                <p:cTn id="7" presetID="42" presetClass="path" presetSubtype="0" accel="50000" decel="50000" fill="hold" grpId="0" nodeType="withEffect">
                                  <p:stCondLst>
                                    <p:cond delay="0"/>
                                  </p:stCondLst>
                                  <p:childTnLst>
                                    <p:animMotion origin="layout" path="M 3.33333E-6 0 L 0.00833 0.24838 " pathEditMode="relative" rAng="0" ptsTypes="AA">
                                      <p:cBhvr>
                                        <p:cTn id="8" dur="1000" fill="hold"/>
                                        <p:tgtEl>
                                          <p:spTgt spid="27"/>
                                        </p:tgtEl>
                                        <p:attrNameLst>
                                          <p:attrName>ppt_x</p:attrName>
                                          <p:attrName>ppt_y</p:attrName>
                                        </p:attrNameLst>
                                      </p:cBhvr>
                                      <p:rCtr x="417" y="12407"/>
                                    </p:animMotion>
                                  </p:childTnLst>
                                </p:cTn>
                              </p:par>
                              <p:par>
                                <p:cTn id="9" presetID="42" presetClass="path" presetSubtype="0" accel="50000" decel="50000" fill="hold" grpId="0" nodeType="withEffect">
                                  <p:stCondLst>
                                    <p:cond delay="0"/>
                                  </p:stCondLst>
                                  <p:childTnLst>
                                    <p:animMotion origin="layout" path="M 0.00417 -0.01828 L 0.00417 0.23172 " pathEditMode="relative" rAng="0" ptsTypes="AA">
                                      <p:cBhvr>
                                        <p:cTn id="10" dur="1000" fill="hold"/>
                                        <p:tgtEl>
                                          <p:spTgt spid="21"/>
                                        </p:tgtEl>
                                        <p:attrNameLst>
                                          <p:attrName>ppt_x</p:attrName>
                                          <p:attrName>ppt_y</p:attrName>
                                        </p:attrNameLst>
                                      </p:cBhvr>
                                      <p:rCtr x="0" y="12500"/>
                                    </p:animMotion>
                                  </p:childTnLst>
                                </p:cTn>
                              </p:par>
                              <p:par>
                                <p:cTn id="11" presetID="42" presetClass="path" presetSubtype="0" accel="50000" decel="50000" fill="hold" grpId="0" nodeType="withEffect">
                                  <p:stCondLst>
                                    <p:cond delay="0"/>
                                  </p:stCondLst>
                                  <p:childTnLst>
                                    <p:animMotion origin="layout" path="M 3.33333E-6 -0.01828 L 3.33333E-6 0.23172 " pathEditMode="relative" rAng="0" ptsTypes="AA">
                                      <p:cBhvr>
                                        <p:cTn id="12" dur="1000" fill="hold"/>
                                        <p:tgtEl>
                                          <p:spTgt spid="23"/>
                                        </p:tgtEl>
                                        <p:attrNameLst>
                                          <p:attrName>ppt_x</p:attrName>
                                          <p:attrName>ppt_y</p:attrName>
                                        </p:attrNameLst>
                                      </p:cBhvr>
                                      <p:rCtr x="0" y="12500"/>
                                    </p:animMotion>
                                  </p:childTnLst>
                                </p:cTn>
                              </p:par>
                              <p:par>
                                <p:cTn id="13" presetID="64" presetClass="path" presetSubtype="0" accel="50000" decel="50000" fill="hold" grpId="0" nodeType="withEffect">
                                  <p:stCondLst>
                                    <p:cond delay="0"/>
                                  </p:stCondLst>
                                  <p:childTnLst>
                                    <p:animMotion origin="layout" path="M 3.33333E-6 -1.11111E-6 L 3.33333E-6 -0.46111 " pathEditMode="relative" rAng="0" ptsTypes="AA">
                                      <p:cBhvr>
                                        <p:cTn id="14" dur="1000" fill="hold"/>
                                        <p:tgtEl>
                                          <p:spTgt spid="29"/>
                                        </p:tgtEl>
                                        <p:attrNameLst>
                                          <p:attrName>ppt_x</p:attrName>
                                          <p:attrName>ppt_y</p:attrName>
                                        </p:attrNameLst>
                                      </p:cBhvr>
                                      <p:rCtr x="0" y="-23056"/>
                                    </p:animMotion>
                                  </p:childTnLst>
                                </p:cTn>
                              </p:par>
                              <p:par>
                                <p:cTn id="15" presetID="64" presetClass="path" presetSubtype="0" accel="50000" decel="50000" fill="hold" grpId="0" nodeType="withEffect">
                                  <p:stCondLst>
                                    <p:cond delay="0"/>
                                  </p:stCondLst>
                                  <p:childTnLst>
                                    <p:animMotion origin="layout" path="M -0.00364 0.01273 L -0.00364 -0.45556 " pathEditMode="relative" rAng="0" ptsTypes="AA">
                                      <p:cBhvr>
                                        <p:cTn id="16" dur="1000" fill="hold"/>
                                        <p:tgtEl>
                                          <p:spTgt spid="32"/>
                                        </p:tgtEl>
                                        <p:attrNameLst>
                                          <p:attrName>ppt_x</p:attrName>
                                          <p:attrName>ppt_y</p:attrName>
                                        </p:attrNameLst>
                                      </p:cBhvr>
                                      <p:rCtr x="0" y="-23426"/>
                                    </p:animMotion>
                                  </p:childTnLst>
                                </p:cTn>
                              </p:par>
                              <p:par>
                                <p:cTn id="17" presetID="64" presetClass="path" presetSubtype="0" accel="50000" decel="50000" fill="hold" grpId="0" nodeType="withEffect">
                                  <p:stCondLst>
                                    <p:cond delay="0"/>
                                  </p:stCondLst>
                                  <p:childTnLst>
                                    <p:animMotion origin="layout" path="M 3.33333E-6 2.22222E-6 L 3.33333E-6 -0.12778 " pathEditMode="relative" rAng="0" ptsTypes="AA">
                                      <p:cBhvr>
                                        <p:cTn id="18" dur="1000" fill="hold"/>
                                        <p:tgtEl>
                                          <p:spTgt spid="25"/>
                                        </p:tgtEl>
                                        <p:attrNameLst>
                                          <p:attrName>ppt_x</p:attrName>
                                          <p:attrName>ppt_y</p:attrName>
                                        </p:attrNameLst>
                                      </p:cBhvr>
                                      <p:rCtr x="0" y="-6389"/>
                                    </p:animMotion>
                                  </p:childTnLst>
                                </p:cTn>
                              </p:par>
                              <p:par>
                                <p:cTn id="19" presetID="64" presetClass="path" presetSubtype="0" accel="50000" decel="50000" fill="hold" grpId="0" nodeType="withEffect">
                                  <p:stCondLst>
                                    <p:cond delay="0"/>
                                  </p:stCondLst>
                                  <p:childTnLst>
                                    <p:animMotion origin="layout" path="M 3.33333E-6 2.22222E-6 L 3.33333E-6 -0.12778 " pathEditMode="relative" rAng="0" ptsTypes="AA">
                                      <p:cBhvr>
                                        <p:cTn id="20" dur="1000" fill="hold"/>
                                        <p:tgtEl>
                                          <p:spTgt spid="28"/>
                                        </p:tgtEl>
                                        <p:attrNameLst>
                                          <p:attrName>ppt_x</p:attrName>
                                          <p:attrName>ppt_y</p:attrName>
                                        </p:attrNameLst>
                                      </p:cBhvr>
                                      <p:rCtr x="0" y="-6389"/>
                                    </p:animMotion>
                                  </p:childTnLst>
                                </p:cTn>
                              </p:par>
                              <p:par>
                                <p:cTn id="21" presetID="42" presetClass="path" presetSubtype="0" accel="50000" decel="50000" fill="hold" grpId="0" nodeType="withEffect">
                                  <p:stCondLst>
                                    <p:cond delay="0"/>
                                  </p:stCondLst>
                                  <p:childTnLst>
                                    <p:animMotion origin="layout" path="M -3.33333E-6 1.11111E-6 L -3.33333E-6 0.12778 " pathEditMode="relative" rAng="0" ptsTypes="AA">
                                      <p:cBhvr>
                                        <p:cTn id="22" dur="1000" fill="hold"/>
                                        <p:tgtEl>
                                          <p:spTgt spid="30"/>
                                        </p:tgtEl>
                                        <p:attrNameLst>
                                          <p:attrName>ppt_x</p:attrName>
                                          <p:attrName>ppt_y</p:attrName>
                                        </p:attrNameLst>
                                      </p:cBhvr>
                                      <p:rCtr x="0" y="6389"/>
                                    </p:animMotion>
                                  </p:childTnLst>
                                </p:cTn>
                              </p:par>
                              <p:par>
                                <p:cTn id="23" presetID="42" presetClass="path" presetSubtype="0" accel="50000" decel="50000" fill="hold" grpId="0" nodeType="withEffect">
                                  <p:stCondLst>
                                    <p:cond delay="0"/>
                                  </p:stCondLst>
                                  <p:childTnLst>
                                    <p:animMotion origin="layout" path="M 3.33333E-6 -3.33333E-6 L 3.33333E-6 0.1294 " pathEditMode="relative" rAng="0" ptsTypes="AA">
                                      <p:cBhvr>
                                        <p:cTn id="24" dur="1000" fill="hold"/>
                                        <p:tgtEl>
                                          <p:spTgt spid="31"/>
                                        </p:tgtEl>
                                        <p:attrNameLst>
                                          <p:attrName>ppt_x</p:attrName>
                                          <p:attrName>ppt_y</p:attrName>
                                        </p:attrNameLst>
                                      </p:cBhvr>
                                      <p:rCtr x="0" y="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
            <a:hlinkClick r:id="" action="ppaction://noaction" highlightClick="1"/>
          </p:cNvPr>
          <p:cNvSpPr>
            <a:spLocks noChangeArrowheads="1"/>
          </p:cNvSpPr>
          <p:nvPr/>
        </p:nvSpPr>
        <p:spPr bwMode="auto">
          <a:xfrm>
            <a:off x="1181100" y="4171950"/>
            <a:ext cx="1150938" cy="1944688"/>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19050">
            <a:solidFill>
              <a:srgbClr val="FFFF99"/>
            </a:solidFill>
            <a:miter lim="800000"/>
            <a:headEnd/>
            <a:tailEnd/>
          </a:ln>
        </p:spPr>
        <p:txBody>
          <a:bodyPr wrap="none" anchor="ctr"/>
          <a:lstStyle/>
          <a:p>
            <a:pPr algn="ctr"/>
            <a:endParaRPr lang="en-US" sz="2400">
              <a:solidFill>
                <a:srgbClr val="FF3300"/>
              </a:solidFill>
            </a:endParaRPr>
          </a:p>
        </p:txBody>
      </p:sp>
      <p:sp>
        <p:nvSpPr>
          <p:cNvPr id="33796" name="WordArt 4"/>
          <p:cNvSpPr>
            <a:spLocks noChangeArrowheads="1" noChangeShapeType="1" noTextEdit="1"/>
          </p:cNvSpPr>
          <p:nvPr/>
        </p:nvSpPr>
        <p:spPr bwMode="auto">
          <a:xfrm>
            <a:off x="1497013" y="4725988"/>
            <a:ext cx="560387" cy="1058862"/>
          </a:xfrm>
          <a:prstGeom prst="rect">
            <a:avLst/>
          </a:prstGeom>
        </p:spPr>
        <p:txBody>
          <a:bodyPr wrap="none" fromWordArt="1">
            <a:prstTxWarp prst="textPlain">
              <a:avLst>
                <a:gd name="adj" fmla="val 50000"/>
              </a:avLst>
            </a:prstTxWarp>
          </a:bodyPr>
          <a:lstStyle/>
          <a:p>
            <a:pPr algn="ctr"/>
            <a:r>
              <a:rPr lang="en-US" sz="3600" kern="10">
                <a:ln w="34925">
                  <a:solidFill>
                    <a:srgbClr val="FFFFFF"/>
                  </a:solidFill>
                  <a:round/>
                  <a:headEnd/>
                  <a:tailEnd/>
                </a:ln>
                <a:solidFill>
                  <a:srgbClr val="FF0000"/>
                </a:solidFill>
                <a:effectLst>
                  <a:outerShdw dist="71842" dir="2700000" algn="ctr" rotWithShape="0">
                    <a:srgbClr val="000000"/>
                  </a:outerShdw>
                </a:effectLst>
                <a:latin typeface="Arial"/>
                <a:cs typeface="Arial"/>
              </a:rPr>
              <a:t>K</a:t>
            </a:r>
          </a:p>
        </p:txBody>
      </p:sp>
      <p:sp>
        <p:nvSpPr>
          <p:cNvPr id="18436" name="AutoShape 5">
            <a:hlinkClick r:id="" action="ppaction://noaction" highlightClick="1"/>
          </p:cNvPr>
          <p:cNvSpPr>
            <a:spLocks noChangeArrowheads="1"/>
          </p:cNvSpPr>
          <p:nvPr/>
        </p:nvSpPr>
        <p:spPr bwMode="auto">
          <a:xfrm>
            <a:off x="2333625" y="4176713"/>
            <a:ext cx="1150938" cy="1944687"/>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19050">
            <a:solidFill>
              <a:srgbClr val="FFFF99"/>
            </a:solidFill>
            <a:miter lim="800000"/>
            <a:headEnd/>
            <a:tailEnd/>
          </a:ln>
        </p:spPr>
        <p:txBody>
          <a:bodyPr wrap="none" anchor="ctr"/>
          <a:lstStyle/>
          <a:p>
            <a:pPr algn="ctr"/>
            <a:endParaRPr lang="en-US" sz="2400">
              <a:solidFill>
                <a:srgbClr val="FF3300"/>
              </a:solidFill>
            </a:endParaRPr>
          </a:p>
        </p:txBody>
      </p:sp>
      <p:sp>
        <p:nvSpPr>
          <p:cNvPr id="33798" name="WordArt 6"/>
          <p:cNvSpPr>
            <a:spLocks noChangeArrowheads="1" noChangeShapeType="1" noTextEdit="1"/>
          </p:cNvSpPr>
          <p:nvPr/>
        </p:nvSpPr>
        <p:spPr bwMode="auto">
          <a:xfrm>
            <a:off x="2620963" y="4476750"/>
            <a:ext cx="312737" cy="1290638"/>
          </a:xfrm>
          <a:prstGeom prst="rect">
            <a:avLst/>
          </a:prstGeom>
        </p:spPr>
        <p:txBody>
          <a:bodyPr wrap="none" fromWordArt="1">
            <a:prstTxWarp prst="textPlain">
              <a:avLst>
                <a:gd name="adj" fmla="val 50000"/>
              </a:avLst>
            </a:prstTxWarp>
          </a:bodyPr>
          <a:lstStyle/>
          <a:p>
            <a:pPr algn="ctr"/>
            <a:r>
              <a:rPr lang="en-US" sz="3600" kern="10">
                <a:ln w="34925">
                  <a:solidFill>
                    <a:srgbClr val="FFFFFF"/>
                  </a:solidFill>
                  <a:round/>
                  <a:headEnd/>
                  <a:tailEnd/>
                </a:ln>
                <a:solidFill>
                  <a:srgbClr val="FF0000"/>
                </a:solidFill>
                <a:effectLst>
                  <a:outerShdw dist="71842" dir="2700000" algn="ctr" rotWithShape="0">
                    <a:srgbClr val="000000"/>
                  </a:outerShdw>
                </a:effectLst>
                <a:latin typeface="Arial"/>
                <a:cs typeface="Arial"/>
              </a:rPr>
              <a:t>Ì</a:t>
            </a:r>
          </a:p>
        </p:txBody>
      </p:sp>
      <p:sp>
        <p:nvSpPr>
          <p:cNvPr id="18438" name="AutoShape 7">
            <a:hlinkClick r:id="" action="ppaction://noaction" highlightClick="1"/>
          </p:cNvPr>
          <p:cNvSpPr>
            <a:spLocks noChangeArrowheads="1"/>
          </p:cNvSpPr>
          <p:nvPr/>
        </p:nvSpPr>
        <p:spPr bwMode="auto">
          <a:xfrm>
            <a:off x="3463925" y="4194175"/>
            <a:ext cx="1150938" cy="1944688"/>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19050">
            <a:solidFill>
              <a:srgbClr val="FFFF99"/>
            </a:solidFill>
            <a:miter lim="800000"/>
            <a:headEnd/>
            <a:tailEnd/>
          </a:ln>
        </p:spPr>
        <p:txBody>
          <a:bodyPr wrap="none" anchor="ctr"/>
          <a:lstStyle/>
          <a:p>
            <a:pPr algn="ctr"/>
            <a:endParaRPr lang="en-US" sz="2400">
              <a:solidFill>
                <a:srgbClr val="FF3300"/>
              </a:solidFill>
            </a:endParaRPr>
          </a:p>
        </p:txBody>
      </p:sp>
      <p:sp>
        <p:nvSpPr>
          <p:cNvPr id="33800" name="WordArt 8"/>
          <p:cNvSpPr>
            <a:spLocks noChangeArrowheads="1" noChangeShapeType="1" noTextEdit="1"/>
          </p:cNvSpPr>
          <p:nvPr/>
        </p:nvSpPr>
        <p:spPr bwMode="auto">
          <a:xfrm>
            <a:off x="3784600" y="4708525"/>
            <a:ext cx="539750" cy="1058863"/>
          </a:xfrm>
          <a:prstGeom prst="rect">
            <a:avLst/>
          </a:prstGeom>
        </p:spPr>
        <p:txBody>
          <a:bodyPr wrap="none" fromWordArt="1">
            <a:prstTxWarp prst="textPlain">
              <a:avLst>
                <a:gd name="adj" fmla="val 50000"/>
              </a:avLst>
            </a:prstTxWarp>
          </a:bodyPr>
          <a:lstStyle/>
          <a:p>
            <a:pPr algn="ctr"/>
            <a:r>
              <a:rPr lang="en-US" sz="3600" kern="10">
                <a:ln w="34925">
                  <a:solidFill>
                    <a:srgbClr val="FFFFFF"/>
                  </a:solidFill>
                  <a:round/>
                  <a:headEnd/>
                  <a:tailEnd/>
                </a:ln>
                <a:solidFill>
                  <a:srgbClr val="FF0000"/>
                </a:solidFill>
                <a:effectLst>
                  <a:outerShdw dist="71842" dir="2700000" algn="ctr" rotWithShape="0">
                    <a:srgbClr val="000000"/>
                  </a:outerShdw>
                </a:effectLst>
                <a:latin typeface="Arial"/>
                <a:cs typeface="Arial"/>
              </a:rPr>
              <a:t>D</a:t>
            </a:r>
          </a:p>
        </p:txBody>
      </p:sp>
      <p:sp>
        <p:nvSpPr>
          <p:cNvPr id="18440" name="AutoShape 9">
            <a:hlinkClick r:id="" action="ppaction://noaction" highlightClick="1"/>
          </p:cNvPr>
          <p:cNvSpPr>
            <a:spLocks noChangeArrowheads="1"/>
          </p:cNvSpPr>
          <p:nvPr/>
        </p:nvSpPr>
        <p:spPr bwMode="auto">
          <a:xfrm>
            <a:off x="4637088" y="4198938"/>
            <a:ext cx="1150937" cy="1944687"/>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19050">
            <a:solidFill>
              <a:srgbClr val="FFFF99"/>
            </a:solidFill>
            <a:miter lim="800000"/>
            <a:headEnd/>
            <a:tailEnd/>
          </a:ln>
        </p:spPr>
        <p:txBody>
          <a:bodyPr wrap="none" anchor="ctr"/>
          <a:lstStyle/>
          <a:p>
            <a:pPr algn="ctr"/>
            <a:endParaRPr lang="en-US" sz="2400">
              <a:solidFill>
                <a:srgbClr val="FF3300"/>
              </a:solidFill>
            </a:endParaRPr>
          </a:p>
        </p:txBody>
      </p:sp>
      <p:sp>
        <p:nvSpPr>
          <p:cNvPr id="18441" name="AutoShape 10">
            <a:hlinkClick r:id="" action="ppaction://noaction" highlightClick="1"/>
          </p:cNvPr>
          <p:cNvSpPr>
            <a:spLocks noChangeArrowheads="1"/>
          </p:cNvSpPr>
          <p:nvPr/>
        </p:nvSpPr>
        <p:spPr bwMode="auto">
          <a:xfrm>
            <a:off x="5789613" y="4203700"/>
            <a:ext cx="1150937" cy="1944688"/>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19050">
            <a:solidFill>
              <a:srgbClr val="FFFF99"/>
            </a:solidFill>
            <a:miter lim="800000"/>
            <a:headEnd/>
            <a:tailEnd/>
          </a:ln>
        </p:spPr>
        <p:txBody>
          <a:bodyPr wrap="none" anchor="ctr"/>
          <a:lstStyle/>
          <a:p>
            <a:pPr algn="ctr"/>
            <a:endParaRPr lang="en-US" sz="2400">
              <a:solidFill>
                <a:srgbClr val="FF3300"/>
              </a:solidFill>
            </a:endParaRPr>
          </a:p>
        </p:txBody>
      </p:sp>
      <p:sp>
        <p:nvSpPr>
          <p:cNvPr id="18442" name="AutoShape 11">
            <a:hlinkClick r:id="" action="ppaction://noaction" highlightClick="1"/>
          </p:cNvPr>
          <p:cNvSpPr>
            <a:spLocks noChangeArrowheads="1"/>
          </p:cNvSpPr>
          <p:nvPr/>
        </p:nvSpPr>
        <p:spPr bwMode="auto">
          <a:xfrm>
            <a:off x="6919913" y="4221163"/>
            <a:ext cx="1150937" cy="1944687"/>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19050">
            <a:solidFill>
              <a:srgbClr val="FFFF99"/>
            </a:solidFill>
            <a:miter lim="800000"/>
            <a:headEnd/>
            <a:tailEnd/>
          </a:ln>
        </p:spPr>
        <p:txBody>
          <a:bodyPr wrap="none" anchor="ctr"/>
          <a:lstStyle/>
          <a:p>
            <a:pPr algn="ctr"/>
            <a:endParaRPr lang="en-US" sz="2400">
              <a:solidFill>
                <a:srgbClr val="FF3300"/>
              </a:solidFill>
            </a:endParaRPr>
          </a:p>
        </p:txBody>
      </p:sp>
      <p:sp>
        <p:nvSpPr>
          <p:cNvPr id="33804" name="WordArt 12"/>
          <p:cNvSpPr>
            <a:spLocks noChangeArrowheads="1" noChangeShapeType="1" noTextEdit="1"/>
          </p:cNvSpPr>
          <p:nvPr/>
        </p:nvSpPr>
        <p:spPr bwMode="auto">
          <a:xfrm>
            <a:off x="5059363" y="4724400"/>
            <a:ext cx="182562" cy="1039813"/>
          </a:xfrm>
          <a:prstGeom prst="rect">
            <a:avLst/>
          </a:prstGeom>
        </p:spPr>
        <p:txBody>
          <a:bodyPr wrap="none" fromWordArt="1">
            <a:prstTxWarp prst="textPlain">
              <a:avLst>
                <a:gd name="adj" fmla="val 50000"/>
              </a:avLst>
            </a:prstTxWarp>
          </a:bodyPr>
          <a:lstStyle/>
          <a:p>
            <a:pPr algn="ctr"/>
            <a:r>
              <a:rPr lang="en-US" sz="3600" kern="10">
                <a:ln w="34925">
                  <a:solidFill>
                    <a:srgbClr val="FFFFFF"/>
                  </a:solidFill>
                  <a:round/>
                  <a:headEnd/>
                  <a:tailEnd/>
                </a:ln>
                <a:solidFill>
                  <a:srgbClr val="FF0000"/>
                </a:solidFill>
                <a:effectLst>
                  <a:outerShdw dist="71842" dir="2700000" algn="ctr" rotWithShape="0">
                    <a:srgbClr val="000000"/>
                  </a:outerShdw>
                </a:effectLst>
                <a:latin typeface="Arial"/>
                <a:cs typeface="Arial"/>
              </a:rPr>
              <a:t>I</a:t>
            </a:r>
          </a:p>
        </p:txBody>
      </p:sp>
      <p:sp>
        <p:nvSpPr>
          <p:cNvPr id="33805" name="WordArt 13"/>
          <p:cNvSpPr>
            <a:spLocks noChangeArrowheads="1" noChangeShapeType="1" noTextEdit="1"/>
          </p:cNvSpPr>
          <p:nvPr/>
        </p:nvSpPr>
        <p:spPr bwMode="auto">
          <a:xfrm>
            <a:off x="7158038" y="4719638"/>
            <a:ext cx="547687" cy="1058862"/>
          </a:xfrm>
          <a:prstGeom prst="rect">
            <a:avLst/>
          </a:prstGeom>
        </p:spPr>
        <p:txBody>
          <a:bodyPr wrap="none" fromWordArt="1">
            <a:prstTxWarp prst="textPlain">
              <a:avLst>
                <a:gd name="adj" fmla="val 50000"/>
              </a:avLst>
            </a:prstTxWarp>
          </a:bodyPr>
          <a:lstStyle/>
          <a:p>
            <a:pPr algn="ctr"/>
            <a:r>
              <a:rPr lang="en-US" sz="3600" kern="10">
                <a:ln w="34925">
                  <a:solidFill>
                    <a:srgbClr val="FFFFFF"/>
                  </a:solidFill>
                  <a:round/>
                  <a:headEnd/>
                  <a:tailEnd/>
                </a:ln>
                <a:solidFill>
                  <a:srgbClr val="FF0000"/>
                </a:solidFill>
                <a:effectLst>
                  <a:outerShdw dist="71842" dir="2700000" algn="ctr" rotWithShape="0">
                    <a:srgbClr val="000000"/>
                  </a:outerShdw>
                </a:effectLst>
                <a:latin typeface="Arial"/>
                <a:cs typeface="Arial"/>
              </a:rPr>
              <a:t>U</a:t>
            </a:r>
          </a:p>
        </p:txBody>
      </p:sp>
      <p:sp>
        <p:nvSpPr>
          <p:cNvPr id="33806" name="WordArt 14"/>
          <p:cNvSpPr>
            <a:spLocks noChangeArrowheads="1" noChangeShapeType="1" noTextEdit="1"/>
          </p:cNvSpPr>
          <p:nvPr/>
        </p:nvSpPr>
        <p:spPr bwMode="auto">
          <a:xfrm>
            <a:off x="6078538" y="4400550"/>
            <a:ext cx="460375" cy="1676400"/>
          </a:xfrm>
          <a:prstGeom prst="rect">
            <a:avLst/>
          </a:prstGeom>
        </p:spPr>
        <p:txBody>
          <a:bodyPr wrap="none" fromWordArt="1">
            <a:prstTxWarp prst="textPlain">
              <a:avLst>
                <a:gd name="adj" fmla="val 50000"/>
              </a:avLst>
            </a:prstTxWarp>
          </a:bodyPr>
          <a:lstStyle/>
          <a:p>
            <a:pPr algn="ctr"/>
            <a:r>
              <a:rPr lang="en-US" sz="3600" kern="10">
                <a:ln w="34925">
                  <a:solidFill>
                    <a:srgbClr val="FFFFFF"/>
                  </a:solidFill>
                  <a:round/>
                  <a:headEnd/>
                  <a:tailEnd/>
                </a:ln>
                <a:solidFill>
                  <a:srgbClr val="FF0000"/>
                </a:solidFill>
                <a:effectLst>
                  <a:outerShdw dist="71842" dir="2700000" algn="ctr" rotWithShape="0">
                    <a:srgbClr val="000000"/>
                  </a:outerShdw>
                </a:effectLst>
                <a:latin typeface="Arial"/>
                <a:cs typeface="Arial"/>
              </a:rPr>
              <a:t>Ệ</a:t>
            </a:r>
          </a:p>
        </p:txBody>
      </p:sp>
      <p:sp>
        <p:nvSpPr>
          <p:cNvPr id="18446" name="AutoShape 15">
            <a:hlinkClick r:id="" action="ppaction://noaction" highlightClick="1"/>
          </p:cNvPr>
          <p:cNvSpPr>
            <a:spLocks noChangeArrowheads="1"/>
          </p:cNvSpPr>
          <p:nvPr/>
        </p:nvSpPr>
        <p:spPr bwMode="auto">
          <a:xfrm>
            <a:off x="3432175" y="2227263"/>
            <a:ext cx="1150938" cy="1944687"/>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25400">
            <a:solidFill>
              <a:schemeClr val="bg1"/>
            </a:solidFill>
            <a:miter lim="800000"/>
            <a:headEnd/>
            <a:tailEnd/>
          </a:ln>
        </p:spPr>
        <p:txBody>
          <a:bodyPr wrap="none" anchor="ctr"/>
          <a:lstStyle/>
          <a:p>
            <a:pPr algn="ctr"/>
            <a:endParaRPr lang="en-US" sz="2400">
              <a:solidFill>
                <a:srgbClr val="FF3300"/>
              </a:solidFill>
            </a:endParaRPr>
          </a:p>
        </p:txBody>
      </p:sp>
      <p:sp>
        <p:nvSpPr>
          <p:cNvPr id="18447" name="AutoShape 16">
            <a:hlinkClick r:id="" action="ppaction://noaction" highlightClick="1"/>
          </p:cNvPr>
          <p:cNvSpPr>
            <a:spLocks noChangeArrowheads="1"/>
          </p:cNvSpPr>
          <p:nvPr/>
        </p:nvSpPr>
        <p:spPr bwMode="auto">
          <a:xfrm>
            <a:off x="4584700" y="2232025"/>
            <a:ext cx="1150938" cy="1944688"/>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25400">
            <a:solidFill>
              <a:schemeClr val="bg1"/>
            </a:solidFill>
            <a:miter lim="800000"/>
            <a:headEnd/>
            <a:tailEnd/>
          </a:ln>
        </p:spPr>
        <p:txBody>
          <a:bodyPr wrap="none" anchor="ctr"/>
          <a:lstStyle/>
          <a:p>
            <a:pPr algn="ctr"/>
            <a:endParaRPr lang="en-US" sz="2400">
              <a:solidFill>
                <a:srgbClr val="FF3300"/>
              </a:solidFill>
            </a:endParaRPr>
          </a:p>
        </p:txBody>
      </p:sp>
      <p:sp>
        <p:nvSpPr>
          <p:cNvPr id="18448" name="AutoShape 17">
            <a:hlinkClick r:id="" action="ppaction://noaction" highlightClick="1"/>
          </p:cNvPr>
          <p:cNvSpPr>
            <a:spLocks noChangeArrowheads="1"/>
          </p:cNvSpPr>
          <p:nvPr/>
        </p:nvSpPr>
        <p:spPr bwMode="auto">
          <a:xfrm>
            <a:off x="5715000" y="2241550"/>
            <a:ext cx="1150938" cy="1944688"/>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25400">
            <a:solidFill>
              <a:schemeClr val="bg1"/>
            </a:solidFill>
            <a:miter lim="800000"/>
            <a:headEnd/>
            <a:tailEnd/>
          </a:ln>
        </p:spPr>
        <p:txBody>
          <a:bodyPr wrap="none" anchor="ctr"/>
          <a:lstStyle/>
          <a:p>
            <a:pPr algn="ctr"/>
            <a:endParaRPr lang="en-US" sz="2400">
              <a:solidFill>
                <a:srgbClr val="FF3300"/>
              </a:solidFill>
            </a:endParaRPr>
          </a:p>
        </p:txBody>
      </p:sp>
      <p:sp>
        <p:nvSpPr>
          <p:cNvPr id="18449" name="AutoShape 18">
            <a:hlinkClick r:id="" action="ppaction://noaction" highlightClick="1"/>
          </p:cNvPr>
          <p:cNvSpPr>
            <a:spLocks noChangeArrowheads="1"/>
          </p:cNvSpPr>
          <p:nvPr/>
        </p:nvSpPr>
        <p:spPr bwMode="auto">
          <a:xfrm>
            <a:off x="6888163" y="2246313"/>
            <a:ext cx="1150937" cy="1944687"/>
          </a:xfrm>
          <a:prstGeom prst="actionButtonBlank">
            <a:avLst/>
          </a:prstGeom>
          <a:gradFill rotWithShape="1">
            <a:gsLst>
              <a:gs pos="0">
                <a:srgbClr val="FFFFFF">
                  <a:alpha val="59000"/>
                </a:srgbClr>
              </a:gs>
              <a:gs pos="100000">
                <a:srgbClr val="990099">
                  <a:alpha val="62000"/>
                </a:srgbClr>
              </a:gs>
            </a:gsLst>
            <a:path path="rect">
              <a:fillToRect l="50000" t="50000" r="50000" b="50000"/>
            </a:path>
          </a:gradFill>
          <a:ln w="25400">
            <a:solidFill>
              <a:schemeClr val="bg1"/>
            </a:solidFill>
            <a:miter lim="800000"/>
            <a:headEnd/>
            <a:tailEnd/>
          </a:ln>
        </p:spPr>
        <p:txBody>
          <a:bodyPr wrap="none" anchor="ctr"/>
          <a:lstStyle/>
          <a:p>
            <a:pPr algn="ctr"/>
            <a:endParaRPr lang="en-US" sz="2400">
              <a:solidFill>
                <a:srgbClr val="FF3300"/>
              </a:solidFill>
            </a:endParaRPr>
          </a:p>
        </p:txBody>
      </p:sp>
      <p:sp>
        <p:nvSpPr>
          <p:cNvPr id="33811" name="WordArt 19"/>
          <p:cNvSpPr>
            <a:spLocks noChangeArrowheads="1" noChangeShapeType="1" noTextEdit="1"/>
          </p:cNvSpPr>
          <p:nvPr/>
        </p:nvSpPr>
        <p:spPr bwMode="auto">
          <a:xfrm>
            <a:off x="3703638" y="2428875"/>
            <a:ext cx="576262" cy="1417638"/>
          </a:xfrm>
          <a:prstGeom prst="rect">
            <a:avLst/>
          </a:prstGeom>
        </p:spPr>
        <p:txBody>
          <a:bodyPr wrap="none" fromWordArt="1">
            <a:prstTxWarp prst="textPlain">
              <a:avLst>
                <a:gd name="adj" fmla="val 50000"/>
              </a:avLst>
            </a:prstTxWarp>
          </a:bodyPr>
          <a:lstStyle/>
          <a:p>
            <a:pPr algn="ctr"/>
            <a:r>
              <a:rPr lang="en-US" sz="3600" kern="10">
                <a:ln w="44450">
                  <a:solidFill>
                    <a:srgbClr val="00FFFF"/>
                  </a:solidFill>
                  <a:round/>
                  <a:headEnd/>
                  <a:tailEnd/>
                </a:ln>
                <a:solidFill>
                  <a:srgbClr val="0000FF"/>
                </a:solidFill>
                <a:effectLst>
                  <a:outerShdw dist="89803" dir="2700000" algn="ctr" rotWithShape="0">
                    <a:schemeClr val="accent2"/>
                  </a:outerShdw>
                </a:effectLst>
                <a:latin typeface="Arial"/>
                <a:cs typeface="Arial"/>
              </a:rPr>
              <a:t>Ô</a:t>
            </a:r>
          </a:p>
        </p:txBody>
      </p:sp>
      <p:sp>
        <p:nvSpPr>
          <p:cNvPr id="33812" name="WordArt 20"/>
          <p:cNvSpPr>
            <a:spLocks noChangeArrowheads="1" noChangeShapeType="1" noTextEdit="1"/>
          </p:cNvSpPr>
          <p:nvPr/>
        </p:nvSpPr>
        <p:spPr bwMode="auto">
          <a:xfrm>
            <a:off x="4876800" y="2743200"/>
            <a:ext cx="460375" cy="1058863"/>
          </a:xfrm>
          <a:prstGeom prst="rect">
            <a:avLst/>
          </a:prstGeom>
        </p:spPr>
        <p:txBody>
          <a:bodyPr wrap="none" fromWordArt="1">
            <a:prstTxWarp prst="textPlain">
              <a:avLst>
                <a:gd name="adj" fmla="val 50000"/>
              </a:avLst>
            </a:prstTxWarp>
          </a:bodyPr>
          <a:lstStyle/>
          <a:p>
            <a:pPr algn="ctr"/>
            <a:r>
              <a:rPr lang="en-US" sz="3600" kern="10">
                <a:ln w="44450">
                  <a:solidFill>
                    <a:srgbClr val="00FFFF"/>
                  </a:solidFill>
                  <a:round/>
                  <a:headEnd/>
                  <a:tailEnd/>
                </a:ln>
                <a:solidFill>
                  <a:srgbClr val="0000FF"/>
                </a:solidFill>
                <a:effectLst>
                  <a:outerShdw dist="89803" dir="2700000" algn="ctr" rotWithShape="0">
                    <a:schemeClr val="accent2"/>
                  </a:outerShdw>
                </a:effectLst>
                <a:latin typeface="Arial"/>
                <a:cs typeface="Arial"/>
              </a:rPr>
              <a:t>C</a:t>
            </a:r>
          </a:p>
        </p:txBody>
      </p:sp>
      <p:sp>
        <p:nvSpPr>
          <p:cNvPr id="33813" name="WordArt 21"/>
          <p:cNvSpPr>
            <a:spLocks noChangeArrowheads="1" noChangeShapeType="1" noTextEdit="1"/>
          </p:cNvSpPr>
          <p:nvPr/>
        </p:nvSpPr>
        <p:spPr bwMode="auto">
          <a:xfrm>
            <a:off x="6002338" y="2740025"/>
            <a:ext cx="504825" cy="1058863"/>
          </a:xfrm>
          <a:prstGeom prst="rect">
            <a:avLst/>
          </a:prstGeom>
        </p:spPr>
        <p:txBody>
          <a:bodyPr wrap="none" fromWordArt="1">
            <a:prstTxWarp prst="textPlain">
              <a:avLst>
                <a:gd name="adj" fmla="val 50000"/>
              </a:avLst>
            </a:prstTxWarp>
          </a:bodyPr>
          <a:lstStyle/>
          <a:p>
            <a:pPr algn="ctr"/>
            <a:r>
              <a:rPr lang="en-US" sz="3600" kern="10">
                <a:ln w="44450">
                  <a:solidFill>
                    <a:srgbClr val="00FFFF"/>
                  </a:solidFill>
                  <a:round/>
                  <a:headEnd/>
                  <a:tailEnd/>
                </a:ln>
                <a:solidFill>
                  <a:srgbClr val="0000FF"/>
                </a:solidFill>
                <a:effectLst>
                  <a:outerShdw dist="89803" dir="2700000" algn="ctr" rotWithShape="0">
                    <a:schemeClr val="accent2"/>
                  </a:outerShdw>
                </a:effectLst>
                <a:latin typeface="Arial"/>
                <a:cs typeface="Arial"/>
              </a:rPr>
              <a:t>H</a:t>
            </a:r>
          </a:p>
        </p:txBody>
      </p:sp>
      <p:sp>
        <p:nvSpPr>
          <p:cNvPr id="33814" name="WordArt 22"/>
          <p:cNvSpPr>
            <a:spLocks noChangeArrowheads="1" noChangeShapeType="1" noTextEdit="1"/>
          </p:cNvSpPr>
          <p:nvPr/>
        </p:nvSpPr>
        <p:spPr bwMode="auto">
          <a:xfrm>
            <a:off x="7154863" y="2490788"/>
            <a:ext cx="647700" cy="1347787"/>
          </a:xfrm>
          <a:prstGeom prst="rect">
            <a:avLst/>
          </a:prstGeom>
        </p:spPr>
        <p:txBody>
          <a:bodyPr wrap="none" fromWordArt="1">
            <a:prstTxWarp prst="textPlain">
              <a:avLst>
                <a:gd name="adj" fmla="val 50000"/>
              </a:avLst>
            </a:prstTxWarp>
          </a:bodyPr>
          <a:lstStyle/>
          <a:p>
            <a:pPr algn="ctr"/>
            <a:r>
              <a:rPr lang="en-US" sz="3600" kern="10">
                <a:ln w="44450">
                  <a:solidFill>
                    <a:srgbClr val="00FFFF"/>
                  </a:solidFill>
                  <a:round/>
                  <a:headEnd/>
                  <a:tailEnd/>
                </a:ln>
                <a:solidFill>
                  <a:srgbClr val="0000FF"/>
                </a:solidFill>
                <a:effectLst>
                  <a:outerShdw dist="89803" dir="2700000" algn="ctr" rotWithShape="0">
                    <a:schemeClr val="accent2"/>
                  </a:outerShdw>
                </a:effectLst>
                <a:latin typeface="Arial"/>
                <a:cs typeface="Arial"/>
              </a:rPr>
              <a:t>Ữ</a:t>
            </a:r>
          </a:p>
        </p:txBody>
      </p:sp>
      <p:pic>
        <p:nvPicPr>
          <p:cNvPr id="18454" name="Picture 23" descr="avatar320552_1043153"/>
          <p:cNvPicPr>
            <a:picLocks noChangeAspect="1" noChangeArrowheads="1" noCrop="1"/>
          </p:cNvPicPr>
          <p:nvPr/>
        </p:nvPicPr>
        <p:blipFill>
          <a:blip r:embed="rId2"/>
          <a:srcRect/>
          <a:stretch>
            <a:fillRect/>
          </a:stretch>
        </p:blipFill>
        <p:spPr bwMode="auto">
          <a:xfrm>
            <a:off x="1371600" y="2209800"/>
            <a:ext cx="1905000" cy="1866900"/>
          </a:xfrm>
          <a:prstGeom prst="rect">
            <a:avLst/>
          </a:prstGeom>
          <a:noFill/>
          <a:ln w="9525">
            <a:noFill/>
            <a:miter lim="800000"/>
            <a:headEnd/>
            <a:tailEnd/>
          </a:ln>
        </p:spPr>
      </p:pic>
      <p:sp>
        <p:nvSpPr>
          <p:cNvPr id="18455" name="WordArt 26"/>
          <p:cNvSpPr>
            <a:spLocks noChangeArrowheads="1" noChangeShapeType="1" noTextEdit="1"/>
          </p:cNvSpPr>
          <p:nvPr/>
        </p:nvSpPr>
        <p:spPr bwMode="auto">
          <a:xfrm>
            <a:off x="1447800" y="228600"/>
            <a:ext cx="5715000" cy="1539875"/>
          </a:xfrm>
          <a:prstGeom prst="rect">
            <a:avLst/>
          </a:prstGeom>
        </p:spPr>
        <p:txBody>
          <a:bodyPr wrap="none" fromWordArt="1">
            <a:prstTxWarp prst="textDoubleWave1">
              <a:avLst>
                <a:gd name="adj1" fmla="val 6500"/>
                <a:gd name="adj2" fmla="val 0"/>
              </a:avLst>
            </a:prstTxWarp>
          </a:bodyPr>
          <a:lstStyle/>
          <a:p>
            <a:pPr algn="ctr"/>
            <a:r>
              <a:rPr lang="en-US" sz="4400" b="1" kern="10" spc="-440">
                <a:ln w="12700">
                  <a:solidFill>
                    <a:srgbClr val="000099"/>
                  </a:solidFill>
                  <a:round/>
                  <a:headEnd/>
                  <a:tailEnd/>
                </a:ln>
                <a:solidFill>
                  <a:srgbClr val="33CCFF"/>
                </a:solidFill>
                <a:effectLst>
                  <a:outerShdw dist="125724" dir="18900000" algn="ctr" rotWithShape="0">
                    <a:srgbClr val="000099"/>
                  </a:outerShdw>
                </a:effectLst>
                <a:latin typeface="Arial"/>
                <a:cs typeface="Arial"/>
              </a:rPr>
              <a:t>KHÁM PHÁ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3811"/>
                                        </p:tgtEl>
                                        <p:attrNameLst>
                                          <p:attrName>style.visibility</p:attrName>
                                        </p:attrNameLst>
                                      </p:cBhvr>
                                      <p:to>
                                        <p:strVal val="visible"/>
                                      </p:to>
                                    </p:set>
                                    <p:anim calcmode="lin" valueType="num">
                                      <p:cBhvr>
                                        <p:cTn id="7" dur="500" fill="hold"/>
                                        <p:tgtEl>
                                          <p:spTgt spid="33811"/>
                                        </p:tgtEl>
                                        <p:attrNameLst>
                                          <p:attrName>ppt_x</p:attrName>
                                        </p:attrNameLst>
                                      </p:cBhvr>
                                      <p:tavLst>
                                        <p:tav tm="0">
                                          <p:val>
                                            <p:strVal val="#ppt_x-.2"/>
                                          </p:val>
                                        </p:tav>
                                        <p:tav tm="100000">
                                          <p:val>
                                            <p:strVal val="#ppt_x"/>
                                          </p:val>
                                        </p:tav>
                                      </p:tavLst>
                                    </p:anim>
                                    <p:anim calcmode="lin" valueType="num">
                                      <p:cBhvr>
                                        <p:cTn id="8" dur="500" fill="hold"/>
                                        <p:tgtEl>
                                          <p:spTgt spid="33811"/>
                                        </p:tgtEl>
                                        <p:attrNameLst>
                                          <p:attrName>ppt_y</p:attrName>
                                        </p:attrNameLst>
                                      </p:cBhvr>
                                      <p:tavLst>
                                        <p:tav tm="0">
                                          <p:val>
                                            <p:strVal val="#ppt_y"/>
                                          </p:val>
                                        </p:tav>
                                        <p:tav tm="100000">
                                          <p:val>
                                            <p:strVal val="#ppt_y"/>
                                          </p:val>
                                        </p:tav>
                                      </p:tavLst>
                                    </p:anim>
                                    <p:animEffect transition="in" filter="wipe(right)" prLst="gradientSize: 0.1">
                                      <p:cBhvr>
                                        <p:cTn id="9" dur="500"/>
                                        <p:tgtEl>
                                          <p:spTgt spid="33811"/>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3812"/>
                                        </p:tgtEl>
                                        <p:attrNameLst>
                                          <p:attrName>style.visibility</p:attrName>
                                        </p:attrNameLst>
                                      </p:cBhvr>
                                      <p:to>
                                        <p:strVal val="visible"/>
                                      </p:to>
                                    </p:set>
                                    <p:anim calcmode="lin" valueType="num">
                                      <p:cBhvr>
                                        <p:cTn id="13" dur="500" fill="hold"/>
                                        <p:tgtEl>
                                          <p:spTgt spid="33812"/>
                                        </p:tgtEl>
                                        <p:attrNameLst>
                                          <p:attrName>ppt_x</p:attrName>
                                        </p:attrNameLst>
                                      </p:cBhvr>
                                      <p:tavLst>
                                        <p:tav tm="0">
                                          <p:val>
                                            <p:strVal val="#ppt_x-.2"/>
                                          </p:val>
                                        </p:tav>
                                        <p:tav tm="100000">
                                          <p:val>
                                            <p:strVal val="#ppt_x"/>
                                          </p:val>
                                        </p:tav>
                                      </p:tavLst>
                                    </p:anim>
                                    <p:anim calcmode="lin" valueType="num">
                                      <p:cBhvr>
                                        <p:cTn id="14" dur="500" fill="hold"/>
                                        <p:tgtEl>
                                          <p:spTgt spid="33812"/>
                                        </p:tgtEl>
                                        <p:attrNameLst>
                                          <p:attrName>ppt_y</p:attrName>
                                        </p:attrNameLst>
                                      </p:cBhvr>
                                      <p:tavLst>
                                        <p:tav tm="0">
                                          <p:val>
                                            <p:strVal val="#ppt_y"/>
                                          </p:val>
                                        </p:tav>
                                        <p:tav tm="100000">
                                          <p:val>
                                            <p:strVal val="#ppt_y"/>
                                          </p:val>
                                        </p:tav>
                                      </p:tavLst>
                                    </p:anim>
                                    <p:animEffect transition="in" filter="wipe(right)" prLst="gradientSize: 0.1">
                                      <p:cBhvr>
                                        <p:cTn id="15" dur="500"/>
                                        <p:tgtEl>
                                          <p:spTgt spid="33812"/>
                                        </p:tgtEl>
                                      </p:cBhvr>
                                    </p:animEffect>
                                  </p:childTnLst>
                                </p:cTn>
                              </p:par>
                            </p:childTnLst>
                          </p:cTn>
                        </p:par>
                        <p:par>
                          <p:cTn id="16" fill="hold" nodeType="afterGroup">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33813"/>
                                        </p:tgtEl>
                                        <p:attrNameLst>
                                          <p:attrName>style.visibility</p:attrName>
                                        </p:attrNameLst>
                                      </p:cBhvr>
                                      <p:to>
                                        <p:strVal val="visible"/>
                                      </p:to>
                                    </p:set>
                                    <p:anim calcmode="lin" valueType="num">
                                      <p:cBhvr>
                                        <p:cTn id="19" dur="500" fill="hold"/>
                                        <p:tgtEl>
                                          <p:spTgt spid="33813"/>
                                        </p:tgtEl>
                                        <p:attrNameLst>
                                          <p:attrName>ppt_x</p:attrName>
                                        </p:attrNameLst>
                                      </p:cBhvr>
                                      <p:tavLst>
                                        <p:tav tm="0">
                                          <p:val>
                                            <p:strVal val="#ppt_x-.2"/>
                                          </p:val>
                                        </p:tav>
                                        <p:tav tm="100000">
                                          <p:val>
                                            <p:strVal val="#ppt_x"/>
                                          </p:val>
                                        </p:tav>
                                      </p:tavLst>
                                    </p:anim>
                                    <p:anim calcmode="lin" valueType="num">
                                      <p:cBhvr>
                                        <p:cTn id="20" dur="500" fill="hold"/>
                                        <p:tgtEl>
                                          <p:spTgt spid="33813"/>
                                        </p:tgtEl>
                                        <p:attrNameLst>
                                          <p:attrName>ppt_y</p:attrName>
                                        </p:attrNameLst>
                                      </p:cBhvr>
                                      <p:tavLst>
                                        <p:tav tm="0">
                                          <p:val>
                                            <p:strVal val="#ppt_y"/>
                                          </p:val>
                                        </p:tav>
                                        <p:tav tm="100000">
                                          <p:val>
                                            <p:strVal val="#ppt_y"/>
                                          </p:val>
                                        </p:tav>
                                      </p:tavLst>
                                    </p:anim>
                                    <p:animEffect transition="in" filter="wipe(right)" prLst="gradientSize: 0.1">
                                      <p:cBhvr>
                                        <p:cTn id="21" dur="500"/>
                                        <p:tgtEl>
                                          <p:spTgt spid="33813"/>
                                        </p:tgtEl>
                                      </p:cBhvr>
                                    </p:animEffect>
                                  </p:childTnLst>
                                </p:cTn>
                              </p:par>
                            </p:childTnLst>
                          </p:cTn>
                        </p:par>
                        <p:par>
                          <p:cTn id="22" fill="hold" nodeType="afterGroup">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33814"/>
                                        </p:tgtEl>
                                        <p:attrNameLst>
                                          <p:attrName>style.visibility</p:attrName>
                                        </p:attrNameLst>
                                      </p:cBhvr>
                                      <p:to>
                                        <p:strVal val="visible"/>
                                      </p:to>
                                    </p:set>
                                    <p:anim calcmode="lin" valueType="num">
                                      <p:cBhvr>
                                        <p:cTn id="25" dur="500" fill="hold"/>
                                        <p:tgtEl>
                                          <p:spTgt spid="33814"/>
                                        </p:tgtEl>
                                        <p:attrNameLst>
                                          <p:attrName>ppt_x</p:attrName>
                                        </p:attrNameLst>
                                      </p:cBhvr>
                                      <p:tavLst>
                                        <p:tav tm="0">
                                          <p:val>
                                            <p:strVal val="#ppt_x-.2"/>
                                          </p:val>
                                        </p:tav>
                                        <p:tav tm="100000">
                                          <p:val>
                                            <p:strVal val="#ppt_x"/>
                                          </p:val>
                                        </p:tav>
                                      </p:tavLst>
                                    </p:anim>
                                    <p:anim calcmode="lin" valueType="num">
                                      <p:cBhvr>
                                        <p:cTn id="26" dur="500" fill="hold"/>
                                        <p:tgtEl>
                                          <p:spTgt spid="33814"/>
                                        </p:tgtEl>
                                        <p:attrNameLst>
                                          <p:attrName>ppt_y</p:attrName>
                                        </p:attrNameLst>
                                      </p:cBhvr>
                                      <p:tavLst>
                                        <p:tav tm="0">
                                          <p:val>
                                            <p:strVal val="#ppt_y"/>
                                          </p:val>
                                        </p:tav>
                                        <p:tav tm="100000">
                                          <p:val>
                                            <p:strVal val="#ppt_y"/>
                                          </p:val>
                                        </p:tav>
                                      </p:tavLst>
                                    </p:anim>
                                    <p:animEffect transition="in" filter="wipe(right)" prLst="gradientSize: 0.1">
                                      <p:cBhvr>
                                        <p:cTn id="27" dur="500"/>
                                        <p:tgtEl>
                                          <p:spTgt spid="33814"/>
                                        </p:tgtEl>
                                      </p:cBhvr>
                                    </p:animEffect>
                                  </p:childTnLst>
                                </p:cTn>
                              </p:par>
                            </p:childTnLst>
                          </p:cTn>
                        </p:par>
                        <p:par>
                          <p:cTn id="28" fill="hold" nodeType="afterGroup">
                            <p:stCondLst>
                              <p:cond delay="2000"/>
                            </p:stCondLst>
                            <p:childTnLst>
                              <p:par>
                                <p:cTn id="29" presetID="29" presetClass="entr" presetSubtype="0" fill="hold" grpId="0" nodeType="afterEffect">
                                  <p:stCondLst>
                                    <p:cond delay="0"/>
                                  </p:stCondLst>
                                  <p:childTnLst>
                                    <p:set>
                                      <p:cBhvr>
                                        <p:cTn id="30" dur="1" fill="hold">
                                          <p:stCondLst>
                                            <p:cond delay="0"/>
                                          </p:stCondLst>
                                        </p:cTn>
                                        <p:tgtEl>
                                          <p:spTgt spid="33796"/>
                                        </p:tgtEl>
                                        <p:attrNameLst>
                                          <p:attrName>style.visibility</p:attrName>
                                        </p:attrNameLst>
                                      </p:cBhvr>
                                      <p:to>
                                        <p:strVal val="visible"/>
                                      </p:to>
                                    </p:set>
                                    <p:anim calcmode="lin" valueType="num">
                                      <p:cBhvr>
                                        <p:cTn id="31" dur="500" fill="hold"/>
                                        <p:tgtEl>
                                          <p:spTgt spid="33796"/>
                                        </p:tgtEl>
                                        <p:attrNameLst>
                                          <p:attrName>ppt_x</p:attrName>
                                        </p:attrNameLst>
                                      </p:cBhvr>
                                      <p:tavLst>
                                        <p:tav tm="0">
                                          <p:val>
                                            <p:strVal val="#ppt_x-.2"/>
                                          </p:val>
                                        </p:tav>
                                        <p:tav tm="100000">
                                          <p:val>
                                            <p:strVal val="#ppt_x"/>
                                          </p:val>
                                        </p:tav>
                                      </p:tavLst>
                                    </p:anim>
                                    <p:anim calcmode="lin" valueType="num">
                                      <p:cBhvr>
                                        <p:cTn id="32" dur="500" fill="hold"/>
                                        <p:tgtEl>
                                          <p:spTgt spid="33796"/>
                                        </p:tgtEl>
                                        <p:attrNameLst>
                                          <p:attrName>ppt_y</p:attrName>
                                        </p:attrNameLst>
                                      </p:cBhvr>
                                      <p:tavLst>
                                        <p:tav tm="0">
                                          <p:val>
                                            <p:strVal val="#ppt_y"/>
                                          </p:val>
                                        </p:tav>
                                        <p:tav tm="100000">
                                          <p:val>
                                            <p:strVal val="#ppt_y"/>
                                          </p:val>
                                        </p:tav>
                                      </p:tavLst>
                                    </p:anim>
                                    <p:animEffect transition="in" filter="wipe(right)" prLst="gradientSize: 0.1">
                                      <p:cBhvr>
                                        <p:cTn id="33" dur="500"/>
                                        <p:tgtEl>
                                          <p:spTgt spid="33796"/>
                                        </p:tgtEl>
                                      </p:cBhvr>
                                    </p:animEffect>
                                  </p:childTnLst>
                                </p:cTn>
                              </p:par>
                            </p:childTnLst>
                          </p:cTn>
                        </p:par>
                        <p:par>
                          <p:cTn id="34" fill="hold" nodeType="afterGroup">
                            <p:stCondLst>
                              <p:cond delay="2500"/>
                            </p:stCondLst>
                            <p:childTnLst>
                              <p:par>
                                <p:cTn id="35" presetID="29" presetClass="entr" presetSubtype="0" fill="hold" grpId="0" nodeType="afterEffect">
                                  <p:stCondLst>
                                    <p:cond delay="0"/>
                                  </p:stCondLst>
                                  <p:childTnLst>
                                    <p:set>
                                      <p:cBhvr>
                                        <p:cTn id="36" dur="1" fill="hold">
                                          <p:stCondLst>
                                            <p:cond delay="0"/>
                                          </p:stCondLst>
                                        </p:cTn>
                                        <p:tgtEl>
                                          <p:spTgt spid="33798"/>
                                        </p:tgtEl>
                                        <p:attrNameLst>
                                          <p:attrName>style.visibility</p:attrName>
                                        </p:attrNameLst>
                                      </p:cBhvr>
                                      <p:to>
                                        <p:strVal val="visible"/>
                                      </p:to>
                                    </p:set>
                                    <p:anim calcmode="lin" valueType="num">
                                      <p:cBhvr>
                                        <p:cTn id="37" dur="500" fill="hold"/>
                                        <p:tgtEl>
                                          <p:spTgt spid="33798"/>
                                        </p:tgtEl>
                                        <p:attrNameLst>
                                          <p:attrName>ppt_x</p:attrName>
                                        </p:attrNameLst>
                                      </p:cBhvr>
                                      <p:tavLst>
                                        <p:tav tm="0">
                                          <p:val>
                                            <p:strVal val="#ppt_x-.2"/>
                                          </p:val>
                                        </p:tav>
                                        <p:tav tm="100000">
                                          <p:val>
                                            <p:strVal val="#ppt_x"/>
                                          </p:val>
                                        </p:tav>
                                      </p:tavLst>
                                    </p:anim>
                                    <p:anim calcmode="lin" valueType="num">
                                      <p:cBhvr>
                                        <p:cTn id="38" dur="500" fill="hold"/>
                                        <p:tgtEl>
                                          <p:spTgt spid="33798"/>
                                        </p:tgtEl>
                                        <p:attrNameLst>
                                          <p:attrName>ppt_y</p:attrName>
                                        </p:attrNameLst>
                                      </p:cBhvr>
                                      <p:tavLst>
                                        <p:tav tm="0">
                                          <p:val>
                                            <p:strVal val="#ppt_y"/>
                                          </p:val>
                                        </p:tav>
                                        <p:tav tm="100000">
                                          <p:val>
                                            <p:strVal val="#ppt_y"/>
                                          </p:val>
                                        </p:tav>
                                      </p:tavLst>
                                    </p:anim>
                                    <p:animEffect transition="in" filter="wipe(right)" prLst="gradientSize: 0.1">
                                      <p:cBhvr>
                                        <p:cTn id="39" dur="500"/>
                                        <p:tgtEl>
                                          <p:spTgt spid="33798"/>
                                        </p:tgtEl>
                                      </p:cBhvr>
                                    </p:animEffect>
                                  </p:childTnLst>
                                </p:cTn>
                              </p:par>
                            </p:childTnLst>
                          </p:cTn>
                        </p:par>
                        <p:par>
                          <p:cTn id="40" fill="hold" nodeType="afterGroup">
                            <p:stCondLst>
                              <p:cond delay="3000"/>
                            </p:stCondLst>
                            <p:childTnLst>
                              <p:par>
                                <p:cTn id="41" presetID="29" presetClass="entr" presetSubtype="0" fill="hold" grpId="0" nodeType="afterEffect">
                                  <p:stCondLst>
                                    <p:cond delay="0"/>
                                  </p:stCondLst>
                                  <p:childTnLst>
                                    <p:set>
                                      <p:cBhvr>
                                        <p:cTn id="42" dur="1" fill="hold">
                                          <p:stCondLst>
                                            <p:cond delay="0"/>
                                          </p:stCondLst>
                                        </p:cTn>
                                        <p:tgtEl>
                                          <p:spTgt spid="33800"/>
                                        </p:tgtEl>
                                        <p:attrNameLst>
                                          <p:attrName>style.visibility</p:attrName>
                                        </p:attrNameLst>
                                      </p:cBhvr>
                                      <p:to>
                                        <p:strVal val="visible"/>
                                      </p:to>
                                    </p:set>
                                    <p:anim calcmode="lin" valueType="num">
                                      <p:cBhvr>
                                        <p:cTn id="43" dur="500" fill="hold"/>
                                        <p:tgtEl>
                                          <p:spTgt spid="33800"/>
                                        </p:tgtEl>
                                        <p:attrNameLst>
                                          <p:attrName>ppt_x</p:attrName>
                                        </p:attrNameLst>
                                      </p:cBhvr>
                                      <p:tavLst>
                                        <p:tav tm="0">
                                          <p:val>
                                            <p:strVal val="#ppt_x-.2"/>
                                          </p:val>
                                        </p:tav>
                                        <p:tav tm="100000">
                                          <p:val>
                                            <p:strVal val="#ppt_x"/>
                                          </p:val>
                                        </p:tav>
                                      </p:tavLst>
                                    </p:anim>
                                    <p:anim calcmode="lin" valueType="num">
                                      <p:cBhvr>
                                        <p:cTn id="44" dur="500" fill="hold"/>
                                        <p:tgtEl>
                                          <p:spTgt spid="33800"/>
                                        </p:tgtEl>
                                        <p:attrNameLst>
                                          <p:attrName>ppt_y</p:attrName>
                                        </p:attrNameLst>
                                      </p:cBhvr>
                                      <p:tavLst>
                                        <p:tav tm="0">
                                          <p:val>
                                            <p:strVal val="#ppt_y"/>
                                          </p:val>
                                        </p:tav>
                                        <p:tav tm="100000">
                                          <p:val>
                                            <p:strVal val="#ppt_y"/>
                                          </p:val>
                                        </p:tav>
                                      </p:tavLst>
                                    </p:anim>
                                    <p:animEffect transition="in" filter="wipe(right)" prLst="gradientSize: 0.1">
                                      <p:cBhvr>
                                        <p:cTn id="45" dur="500"/>
                                        <p:tgtEl>
                                          <p:spTgt spid="33800"/>
                                        </p:tgtEl>
                                      </p:cBhvr>
                                    </p:animEffect>
                                  </p:childTnLst>
                                </p:cTn>
                              </p:par>
                            </p:childTnLst>
                          </p:cTn>
                        </p:par>
                        <p:par>
                          <p:cTn id="46" fill="hold" nodeType="afterGroup">
                            <p:stCondLst>
                              <p:cond delay="3500"/>
                            </p:stCondLst>
                            <p:childTnLst>
                              <p:par>
                                <p:cTn id="47" presetID="29" presetClass="entr" presetSubtype="0" fill="hold" grpId="0" nodeType="afterEffect">
                                  <p:stCondLst>
                                    <p:cond delay="0"/>
                                  </p:stCondLst>
                                  <p:childTnLst>
                                    <p:set>
                                      <p:cBhvr>
                                        <p:cTn id="48" dur="1" fill="hold">
                                          <p:stCondLst>
                                            <p:cond delay="0"/>
                                          </p:stCondLst>
                                        </p:cTn>
                                        <p:tgtEl>
                                          <p:spTgt spid="33804"/>
                                        </p:tgtEl>
                                        <p:attrNameLst>
                                          <p:attrName>style.visibility</p:attrName>
                                        </p:attrNameLst>
                                      </p:cBhvr>
                                      <p:to>
                                        <p:strVal val="visible"/>
                                      </p:to>
                                    </p:set>
                                    <p:anim calcmode="lin" valueType="num">
                                      <p:cBhvr>
                                        <p:cTn id="49" dur="500" fill="hold"/>
                                        <p:tgtEl>
                                          <p:spTgt spid="33804"/>
                                        </p:tgtEl>
                                        <p:attrNameLst>
                                          <p:attrName>ppt_x</p:attrName>
                                        </p:attrNameLst>
                                      </p:cBhvr>
                                      <p:tavLst>
                                        <p:tav tm="0">
                                          <p:val>
                                            <p:strVal val="#ppt_x-.2"/>
                                          </p:val>
                                        </p:tav>
                                        <p:tav tm="100000">
                                          <p:val>
                                            <p:strVal val="#ppt_x"/>
                                          </p:val>
                                        </p:tav>
                                      </p:tavLst>
                                    </p:anim>
                                    <p:anim calcmode="lin" valueType="num">
                                      <p:cBhvr>
                                        <p:cTn id="50" dur="500" fill="hold"/>
                                        <p:tgtEl>
                                          <p:spTgt spid="33804"/>
                                        </p:tgtEl>
                                        <p:attrNameLst>
                                          <p:attrName>ppt_y</p:attrName>
                                        </p:attrNameLst>
                                      </p:cBhvr>
                                      <p:tavLst>
                                        <p:tav tm="0">
                                          <p:val>
                                            <p:strVal val="#ppt_y"/>
                                          </p:val>
                                        </p:tav>
                                        <p:tav tm="100000">
                                          <p:val>
                                            <p:strVal val="#ppt_y"/>
                                          </p:val>
                                        </p:tav>
                                      </p:tavLst>
                                    </p:anim>
                                    <p:animEffect transition="in" filter="wipe(right)" prLst="gradientSize: 0.1">
                                      <p:cBhvr>
                                        <p:cTn id="51" dur="500"/>
                                        <p:tgtEl>
                                          <p:spTgt spid="33804"/>
                                        </p:tgtEl>
                                      </p:cBhvr>
                                    </p:animEffect>
                                  </p:childTnLst>
                                </p:cTn>
                              </p:par>
                            </p:childTnLst>
                          </p:cTn>
                        </p:par>
                        <p:par>
                          <p:cTn id="52" fill="hold" nodeType="afterGroup">
                            <p:stCondLst>
                              <p:cond delay="4000"/>
                            </p:stCondLst>
                            <p:childTnLst>
                              <p:par>
                                <p:cTn id="53" presetID="29" presetClass="entr" presetSubtype="0" fill="hold" grpId="0" nodeType="afterEffect">
                                  <p:stCondLst>
                                    <p:cond delay="0"/>
                                  </p:stCondLst>
                                  <p:childTnLst>
                                    <p:set>
                                      <p:cBhvr>
                                        <p:cTn id="54" dur="1" fill="hold">
                                          <p:stCondLst>
                                            <p:cond delay="0"/>
                                          </p:stCondLst>
                                        </p:cTn>
                                        <p:tgtEl>
                                          <p:spTgt spid="33806"/>
                                        </p:tgtEl>
                                        <p:attrNameLst>
                                          <p:attrName>style.visibility</p:attrName>
                                        </p:attrNameLst>
                                      </p:cBhvr>
                                      <p:to>
                                        <p:strVal val="visible"/>
                                      </p:to>
                                    </p:set>
                                    <p:anim calcmode="lin" valueType="num">
                                      <p:cBhvr>
                                        <p:cTn id="55" dur="500" fill="hold"/>
                                        <p:tgtEl>
                                          <p:spTgt spid="33806"/>
                                        </p:tgtEl>
                                        <p:attrNameLst>
                                          <p:attrName>ppt_x</p:attrName>
                                        </p:attrNameLst>
                                      </p:cBhvr>
                                      <p:tavLst>
                                        <p:tav tm="0">
                                          <p:val>
                                            <p:strVal val="#ppt_x-.2"/>
                                          </p:val>
                                        </p:tav>
                                        <p:tav tm="100000">
                                          <p:val>
                                            <p:strVal val="#ppt_x"/>
                                          </p:val>
                                        </p:tav>
                                      </p:tavLst>
                                    </p:anim>
                                    <p:anim calcmode="lin" valueType="num">
                                      <p:cBhvr>
                                        <p:cTn id="56" dur="500" fill="hold"/>
                                        <p:tgtEl>
                                          <p:spTgt spid="33806"/>
                                        </p:tgtEl>
                                        <p:attrNameLst>
                                          <p:attrName>ppt_y</p:attrName>
                                        </p:attrNameLst>
                                      </p:cBhvr>
                                      <p:tavLst>
                                        <p:tav tm="0">
                                          <p:val>
                                            <p:strVal val="#ppt_y"/>
                                          </p:val>
                                        </p:tav>
                                        <p:tav tm="100000">
                                          <p:val>
                                            <p:strVal val="#ppt_y"/>
                                          </p:val>
                                        </p:tav>
                                      </p:tavLst>
                                    </p:anim>
                                    <p:animEffect transition="in" filter="wipe(right)" prLst="gradientSize: 0.1">
                                      <p:cBhvr>
                                        <p:cTn id="57" dur="500"/>
                                        <p:tgtEl>
                                          <p:spTgt spid="33806"/>
                                        </p:tgtEl>
                                      </p:cBhvr>
                                    </p:animEffect>
                                  </p:childTnLst>
                                </p:cTn>
                              </p:par>
                            </p:childTnLst>
                          </p:cTn>
                        </p:par>
                        <p:par>
                          <p:cTn id="58" fill="hold" nodeType="afterGroup">
                            <p:stCondLst>
                              <p:cond delay="4500"/>
                            </p:stCondLst>
                            <p:childTnLst>
                              <p:par>
                                <p:cTn id="59" presetID="29" presetClass="entr" presetSubtype="0" fill="hold" grpId="0" nodeType="afterEffect">
                                  <p:stCondLst>
                                    <p:cond delay="0"/>
                                  </p:stCondLst>
                                  <p:childTnLst>
                                    <p:set>
                                      <p:cBhvr>
                                        <p:cTn id="60" dur="1" fill="hold">
                                          <p:stCondLst>
                                            <p:cond delay="0"/>
                                          </p:stCondLst>
                                        </p:cTn>
                                        <p:tgtEl>
                                          <p:spTgt spid="33805"/>
                                        </p:tgtEl>
                                        <p:attrNameLst>
                                          <p:attrName>style.visibility</p:attrName>
                                        </p:attrNameLst>
                                      </p:cBhvr>
                                      <p:to>
                                        <p:strVal val="visible"/>
                                      </p:to>
                                    </p:set>
                                    <p:anim calcmode="lin" valueType="num">
                                      <p:cBhvr>
                                        <p:cTn id="61" dur="500" fill="hold"/>
                                        <p:tgtEl>
                                          <p:spTgt spid="33805"/>
                                        </p:tgtEl>
                                        <p:attrNameLst>
                                          <p:attrName>ppt_x</p:attrName>
                                        </p:attrNameLst>
                                      </p:cBhvr>
                                      <p:tavLst>
                                        <p:tav tm="0">
                                          <p:val>
                                            <p:strVal val="#ppt_x-.2"/>
                                          </p:val>
                                        </p:tav>
                                        <p:tav tm="100000">
                                          <p:val>
                                            <p:strVal val="#ppt_x"/>
                                          </p:val>
                                        </p:tav>
                                      </p:tavLst>
                                    </p:anim>
                                    <p:anim calcmode="lin" valueType="num">
                                      <p:cBhvr>
                                        <p:cTn id="62" dur="500" fill="hold"/>
                                        <p:tgtEl>
                                          <p:spTgt spid="33805"/>
                                        </p:tgtEl>
                                        <p:attrNameLst>
                                          <p:attrName>ppt_y</p:attrName>
                                        </p:attrNameLst>
                                      </p:cBhvr>
                                      <p:tavLst>
                                        <p:tav tm="0">
                                          <p:val>
                                            <p:strVal val="#ppt_y"/>
                                          </p:val>
                                        </p:tav>
                                        <p:tav tm="100000">
                                          <p:val>
                                            <p:strVal val="#ppt_y"/>
                                          </p:val>
                                        </p:tav>
                                      </p:tavLst>
                                    </p:anim>
                                    <p:animEffect transition="in" filter="wipe(right)" prLst="gradientSize: 0.1">
                                      <p:cBhvr>
                                        <p:cTn id="63" dur="5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8" grpId="0" animBg="1"/>
      <p:bldP spid="33800" grpId="0" animBg="1"/>
      <p:bldP spid="33804" grpId="0" animBg="1"/>
      <p:bldP spid="33805" grpId="0" animBg="1"/>
      <p:bldP spid="33806" grpId="0" animBg="1"/>
      <p:bldP spid="33811" grpId="0" animBg="1"/>
      <p:bldP spid="33812" grpId="0" animBg="1"/>
      <p:bldP spid="33813" grpId="0" animBg="1"/>
      <p:bldP spid="338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381000" y="762000"/>
            <a:ext cx="4572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59" name="Oval 3"/>
          <p:cNvSpPr>
            <a:spLocks noChangeArrowheads="1"/>
          </p:cNvSpPr>
          <p:nvPr/>
        </p:nvSpPr>
        <p:spPr bwMode="auto">
          <a:xfrm>
            <a:off x="304800" y="1676400"/>
            <a:ext cx="4572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60" name="Oval 4"/>
          <p:cNvSpPr>
            <a:spLocks noChangeArrowheads="1"/>
          </p:cNvSpPr>
          <p:nvPr/>
        </p:nvSpPr>
        <p:spPr bwMode="auto">
          <a:xfrm>
            <a:off x="381000" y="2667000"/>
            <a:ext cx="4572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61" name="Oval 5"/>
          <p:cNvSpPr>
            <a:spLocks noChangeArrowheads="1"/>
          </p:cNvSpPr>
          <p:nvPr/>
        </p:nvSpPr>
        <p:spPr bwMode="auto">
          <a:xfrm>
            <a:off x="457200" y="3505200"/>
            <a:ext cx="4572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62" name="Oval 6"/>
          <p:cNvSpPr>
            <a:spLocks noChangeArrowheads="1"/>
          </p:cNvSpPr>
          <p:nvPr/>
        </p:nvSpPr>
        <p:spPr bwMode="auto">
          <a:xfrm>
            <a:off x="457200" y="4419600"/>
            <a:ext cx="4572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63" name="Rectangle 7"/>
          <p:cNvSpPr>
            <a:spLocks noChangeArrowheads="1"/>
          </p:cNvSpPr>
          <p:nvPr/>
        </p:nvSpPr>
        <p:spPr bwMode="auto">
          <a:xfrm>
            <a:off x="1371600" y="4495800"/>
            <a:ext cx="533400" cy="457200"/>
          </a:xfrm>
          <a:prstGeom prst="rect">
            <a:avLst/>
          </a:prstGeom>
          <a:gradFill rotWithShape="1">
            <a:gsLst>
              <a:gs pos="0">
                <a:srgbClr val="3399FF"/>
              </a:gs>
              <a:gs pos="100000">
                <a:srgbClr val="FF99FF"/>
              </a:gs>
            </a:gsLst>
            <a:lin ang="0" scaled="1"/>
          </a:gradFill>
          <a:ln w="9525" algn="ctr">
            <a:solidFill>
              <a:schemeClr val="tx1"/>
            </a:solidFill>
            <a:miter lim="800000"/>
            <a:headEnd/>
            <a:tailEnd/>
          </a:ln>
        </p:spPr>
        <p:txBody>
          <a:bodyPr wrap="none" anchor="ctr"/>
          <a:lstStyle/>
          <a:p>
            <a:endParaRPr lang="en-US"/>
          </a:p>
        </p:txBody>
      </p:sp>
      <p:sp>
        <p:nvSpPr>
          <p:cNvPr id="19464" name="Rectangle 8"/>
          <p:cNvSpPr>
            <a:spLocks noChangeArrowheads="1"/>
          </p:cNvSpPr>
          <p:nvPr/>
        </p:nvSpPr>
        <p:spPr bwMode="auto">
          <a:xfrm>
            <a:off x="1917700" y="4495800"/>
            <a:ext cx="533400" cy="457200"/>
          </a:xfrm>
          <a:prstGeom prst="rect">
            <a:avLst/>
          </a:prstGeom>
          <a:gradFill rotWithShape="1">
            <a:gsLst>
              <a:gs pos="0">
                <a:srgbClr val="3399FF"/>
              </a:gs>
              <a:gs pos="100000">
                <a:srgbClr val="FF99FF"/>
              </a:gs>
            </a:gsLst>
            <a:lin ang="0" scaled="1"/>
          </a:gradFill>
          <a:ln w="9525" algn="ctr">
            <a:solidFill>
              <a:schemeClr val="tx1"/>
            </a:solidFill>
            <a:miter lim="800000"/>
            <a:headEnd/>
            <a:tailEnd/>
          </a:ln>
        </p:spPr>
        <p:txBody>
          <a:bodyPr wrap="none" anchor="ctr"/>
          <a:lstStyle/>
          <a:p>
            <a:endParaRPr lang="en-US"/>
          </a:p>
        </p:txBody>
      </p:sp>
      <p:pic>
        <p:nvPicPr>
          <p:cNvPr id="19465" name="Picture 9" descr="n3"/>
          <p:cNvPicPr>
            <a:picLocks noChangeAspect="1" noChangeArrowheads="1"/>
          </p:cNvPicPr>
          <p:nvPr/>
        </p:nvPicPr>
        <p:blipFill>
          <a:blip r:embed="rId5"/>
          <a:srcRect/>
          <a:stretch>
            <a:fillRect/>
          </a:stretch>
        </p:blipFill>
        <p:spPr bwMode="auto">
          <a:xfrm rot="10800000" flipV="1">
            <a:off x="0" y="0"/>
            <a:ext cx="9144000" cy="76200"/>
          </a:xfrm>
          <a:prstGeom prst="rect">
            <a:avLst/>
          </a:prstGeom>
          <a:noFill/>
          <a:ln w="9525">
            <a:noFill/>
            <a:miter lim="800000"/>
            <a:headEnd/>
            <a:tailEnd/>
          </a:ln>
        </p:spPr>
      </p:pic>
      <p:pic>
        <p:nvPicPr>
          <p:cNvPr id="19466" name="Picture 10" descr="n3"/>
          <p:cNvPicPr>
            <a:picLocks noChangeAspect="1" noChangeArrowheads="1"/>
          </p:cNvPicPr>
          <p:nvPr/>
        </p:nvPicPr>
        <p:blipFill>
          <a:blip r:embed="rId5"/>
          <a:srcRect/>
          <a:stretch>
            <a:fillRect/>
          </a:stretch>
        </p:blipFill>
        <p:spPr bwMode="auto">
          <a:xfrm rot="10800000" flipV="1">
            <a:off x="0" y="6624638"/>
            <a:ext cx="9036050" cy="233362"/>
          </a:xfrm>
          <a:prstGeom prst="rect">
            <a:avLst/>
          </a:prstGeom>
          <a:noFill/>
          <a:ln w="9525">
            <a:noFill/>
            <a:miter lim="800000"/>
            <a:headEnd/>
            <a:tailEnd/>
          </a:ln>
        </p:spPr>
      </p:pic>
      <p:pic>
        <p:nvPicPr>
          <p:cNvPr id="19467" name="Picture 11" descr="n3"/>
          <p:cNvPicPr>
            <a:picLocks noChangeAspect="1" noChangeArrowheads="1"/>
          </p:cNvPicPr>
          <p:nvPr/>
        </p:nvPicPr>
        <p:blipFill>
          <a:blip r:embed="rId5"/>
          <a:srcRect/>
          <a:stretch>
            <a:fillRect/>
          </a:stretch>
        </p:blipFill>
        <p:spPr bwMode="auto">
          <a:xfrm rot="5400000" flipV="1">
            <a:off x="6288882" y="3998118"/>
            <a:ext cx="5562600" cy="157163"/>
          </a:xfrm>
          <a:prstGeom prst="rect">
            <a:avLst/>
          </a:prstGeom>
          <a:noFill/>
          <a:ln w="9525">
            <a:noFill/>
            <a:miter lim="800000"/>
            <a:headEnd/>
            <a:tailEnd/>
          </a:ln>
        </p:spPr>
      </p:pic>
      <p:pic>
        <p:nvPicPr>
          <p:cNvPr id="19468" name="Picture 12" descr="n3"/>
          <p:cNvPicPr>
            <a:picLocks noChangeAspect="1" noChangeArrowheads="1"/>
          </p:cNvPicPr>
          <p:nvPr/>
        </p:nvPicPr>
        <p:blipFill>
          <a:blip r:embed="rId5"/>
          <a:srcRect/>
          <a:stretch>
            <a:fillRect/>
          </a:stretch>
        </p:blipFill>
        <p:spPr bwMode="auto">
          <a:xfrm rot="5400000" flipV="1">
            <a:off x="-2568575" y="3863975"/>
            <a:ext cx="5332413" cy="195263"/>
          </a:xfrm>
          <a:prstGeom prst="rect">
            <a:avLst/>
          </a:prstGeom>
          <a:noFill/>
          <a:ln w="9525">
            <a:noFill/>
            <a:miter lim="800000"/>
            <a:headEnd/>
            <a:tailEnd/>
          </a:ln>
        </p:spPr>
      </p:pic>
      <p:sp>
        <p:nvSpPr>
          <p:cNvPr id="19469" name="Rectangle 14"/>
          <p:cNvSpPr>
            <a:spLocks noChangeArrowheads="1"/>
          </p:cNvSpPr>
          <p:nvPr/>
        </p:nvSpPr>
        <p:spPr bwMode="auto">
          <a:xfrm>
            <a:off x="2286000" y="762000"/>
            <a:ext cx="533400" cy="457200"/>
          </a:xfrm>
          <a:prstGeom prst="rect">
            <a:avLst/>
          </a:prstGeom>
          <a:gradFill rotWithShape="1">
            <a:gsLst>
              <a:gs pos="0">
                <a:srgbClr val="5BB4BB"/>
              </a:gs>
              <a:gs pos="100000">
                <a:srgbClr val="FF99FF"/>
              </a:gs>
            </a:gsLst>
            <a:lin ang="5400000" scaled="1"/>
          </a:gradFill>
          <a:ln w="9525" algn="ctr">
            <a:solidFill>
              <a:schemeClr val="tx1"/>
            </a:solidFill>
            <a:miter lim="800000"/>
            <a:headEnd/>
            <a:tailEnd/>
          </a:ln>
        </p:spPr>
        <p:txBody>
          <a:bodyPr wrap="none" anchor="ctr"/>
          <a:lstStyle/>
          <a:p>
            <a:endParaRPr lang="en-US"/>
          </a:p>
        </p:txBody>
      </p:sp>
      <p:sp>
        <p:nvSpPr>
          <p:cNvPr id="19470" name="Rectangle 15"/>
          <p:cNvSpPr>
            <a:spLocks noChangeArrowheads="1"/>
          </p:cNvSpPr>
          <p:nvPr/>
        </p:nvSpPr>
        <p:spPr bwMode="auto">
          <a:xfrm>
            <a:off x="2819400" y="762000"/>
            <a:ext cx="533400" cy="457200"/>
          </a:xfrm>
          <a:prstGeom prst="rect">
            <a:avLst/>
          </a:prstGeom>
          <a:gradFill rotWithShape="1">
            <a:gsLst>
              <a:gs pos="0">
                <a:srgbClr val="5BB4BB"/>
              </a:gs>
              <a:gs pos="100000">
                <a:srgbClr val="FF99FF"/>
              </a:gs>
            </a:gsLst>
            <a:lin ang="5400000" scaled="1"/>
          </a:gradFill>
          <a:ln w="9525" algn="ctr">
            <a:solidFill>
              <a:schemeClr val="tx1"/>
            </a:solidFill>
            <a:miter lim="800000"/>
            <a:headEnd/>
            <a:tailEnd/>
          </a:ln>
        </p:spPr>
        <p:txBody>
          <a:bodyPr wrap="none" anchor="ctr"/>
          <a:lstStyle/>
          <a:p>
            <a:endParaRPr lang="en-US"/>
          </a:p>
        </p:txBody>
      </p:sp>
      <p:sp>
        <p:nvSpPr>
          <p:cNvPr id="19471" name="Rectangle 16"/>
          <p:cNvSpPr>
            <a:spLocks noChangeArrowheads="1"/>
          </p:cNvSpPr>
          <p:nvPr/>
        </p:nvSpPr>
        <p:spPr bwMode="auto">
          <a:xfrm>
            <a:off x="3352800" y="762000"/>
            <a:ext cx="533400" cy="457200"/>
          </a:xfrm>
          <a:prstGeom prst="rect">
            <a:avLst/>
          </a:prstGeom>
          <a:gradFill rotWithShape="1">
            <a:gsLst>
              <a:gs pos="0">
                <a:srgbClr val="5BB4BB"/>
              </a:gs>
              <a:gs pos="100000">
                <a:srgbClr val="FF99FF"/>
              </a:gs>
            </a:gsLst>
            <a:lin ang="5400000" scaled="1"/>
          </a:gradFill>
          <a:ln w="9525" algn="ctr">
            <a:solidFill>
              <a:schemeClr val="tx1"/>
            </a:solidFill>
            <a:miter lim="800000"/>
            <a:headEnd/>
            <a:tailEnd/>
          </a:ln>
        </p:spPr>
        <p:txBody>
          <a:bodyPr wrap="none" anchor="ctr"/>
          <a:lstStyle/>
          <a:p>
            <a:endParaRPr lang="en-US"/>
          </a:p>
        </p:txBody>
      </p:sp>
      <p:sp>
        <p:nvSpPr>
          <p:cNvPr id="19472" name="Rectangle 17"/>
          <p:cNvSpPr>
            <a:spLocks noChangeArrowheads="1"/>
          </p:cNvSpPr>
          <p:nvPr/>
        </p:nvSpPr>
        <p:spPr bwMode="auto">
          <a:xfrm>
            <a:off x="3886200" y="762000"/>
            <a:ext cx="533400" cy="457200"/>
          </a:xfrm>
          <a:prstGeom prst="rect">
            <a:avLst/>
          </a:prstGeom>
          <a:gradFill rotWithShape="1">
            <a:gsLst>
              <a:gs pos="0">
                <a:srgbClr val="5BB4BB"/>
              </a:gs>
              <a:gs pos="100000">
                <a:srgbClr val="FF99FF"/>
              </a:gs>
            </a:gsLst>
            <a:lin ang="5400000" scaled="1"/>
          </a:gradFill>
          <a:ln w="9525" algn="ctr">
            <a:solidFill>
              <a:schemeClr val="tx1"/>
            </a:solidFill>
            <a:miter lim="800000"/>
            <a:headEnd/>
            <a:tailEnd/>
          </a:ln>
        </p:spPr>
        <p:txBody>
          <a:bodyPr wrap="none" anchor="ctr"/>
          <a:lstStyle/>
          <a:p>
            <a:endParaRPr lang="en-US"/>
          </a:p>
        </p:txBody>
      </p:sp>
      <p:sp>
        <p:nvSpPr>
          <p:cNvPr id="19473" name="Rectangle 18"/>
          <p:cNvSpPr>
            <a:spLocks noChangeArrowheads="1"/>
          </p:cNvSpPr>
          <p:nvPr/>
        </p:nvSpPr>
        <p:spPr bwMode="auto">
          <a:xfrm>
            <a:off x="4419600" y="762000"/>
            <a:ext cx="533400" cy="457200"/>
          </a:xfrm>
          <a:prstGeom prst="rect">
            <a:avLst/>
          </a:prstGeom>
          <a:gradFill rotWithShape="1">
            <a:gsLst>
              <a:gs pos="0">
                <a:srgbClr val="5BB4BB"/>
              </a:gs>
              <a:gs pos="100000">
                <a:srgbClr val="FF99FF"/>
              </a:gs>
            </a:gsLst>
            <a:lin ang="5400000" scaled="1"/>
          </a:gradFill>
          <a:ln w="9525" algn="ctr">
            <a:solidFill>
              <a:schemeClr val="tx1"/>
            </a:solidFill>
            <a:miter lim="800000"/>
            <a:headEnd/>
            <a:tailEnd/>
          </a:ln>
        </p:spPr>
        <p:txBody>
          <a:bodyPr wrap="none" anchor="ctr"/>
          <a:lstStyle/>
          <a:p>
            <a:endParaRPr lang="en-US"/>
          </a:p>
        </p:txBody>
      </p:sp>
      <p:sp>
        <p:nvSpPr>
          <p:cNvPr id="19474" name="Rectangle 19"/>
          <p:cNvSpPr>
            <a:spLocks noChangeArrowheads="1"/>
          </p:cNvSpPr>
          <p:nvPr/>
        </p:nvSpPr>
        <p:spPr bwMode="auto">
          <a:xfrm>
            <a:off x="4953000" y="762000"/>
            <a:ext cx="533400" cy="457200"/>
          </a:xfrm>
          <a:prstGeom prst="rect">
            <a:avLst/>
          </a:prstGeom>
          <a:gradFill rotWithShape="1">
            <a:gsLst>
              <a:gs pos="0">
                <a:srgbClr val="5BB4BB"/>
              </a:gs>
              <a:gs pos="100000">
                <a:srgbClr val="FF99FF"/>
              </a:gs>
            </a:gsLst>
            <a:lin ang="5400000" scaled="1"/>
          </a:gradFill>
          <a:ln w="9525" algn="ctr">
            <a:solidFill>
              <a:schemeClr val="tx1"/>
            </a:solidFill>
            <a:miter lim="800000"/>
            <a:headEnd/>
            <a:tailEnd/>
          </a:ln>
        </p:spPr>
        <p:txBody>
          <a:bodyPr wrap="none" anchor="ctr"/>
          <a:lstStyle/>
          <a:p>
            <a:endParaRPr lang="en-US"/>
          </a:p>
        </p:txBody>
      </p:sp>
      <p:sp>
        <p:nvSpPr>
          <p:cNvPr id="19475" name="Rectangle 20"/>
          <p:cNvSpPr>
            <a:spLocks noChangeArrowheads="1"/>
          </p:cNvSpPr>
          <p:nvPr/>
        </p:nvSpPr>
        <p:spPr bwMode="auto">
          <a:xfrm>
            <a:off x="2286000" y="1676400"/>
            <a:ext cx="533400" cy="457200"/>
          </a:xfrm>
          <a:prstGeom prst="rect">
            <a:avLst/>
          </a:prstGeom>
          <a:gradFill rotWithShape="1">
            <a:gsLst>
              <a:gs pos="0">
                <a:schemeClr val="accent2"/>
              </a:gs>
              <a:gs pos="100000">
                <a:srgbClr val="FFFFFF"/>
              </a:gs>
            </a:gsLst>
            <a:lin ang="5400000" scaled="1"/>
          </a:gradFill>
          <a:ln w="9525">
            <a:solidFill>
              <a:schemeClr val="tx1"/>
            </a:solidFill>
            <a:miter lim="800000"/>
            <a:headEnd/>
            <a:tailEnd/>
          </a:ln>
        </p:spPr>
        <p:txBody>
          <a:bodyPr wrap="none" anchor="ctr"/>
          <a:lstStyle/>
          <a:p>
            <a:endParaRPr lang="en-US"/>
          </a:p>
        </p:txBody>
      </p:sp>
      <p:sp>
        <p:nvSpPr>
          <p:cNvPr id="19476" name="Rectangle 21"/>
          <p:cNvSpPr>
            <a:spLocks noChangeArrowheads="1"/>
          </p:cNvSpPr>
          <p:nvPr/>
        </p:nvSpPr>
        <p:spPr bwMode="auto">
          <a:xfrm>
            <a:off x="2819400" y="1676400"/>
            <a:ext cx="533400" cy="457200"/>
          </a:xfrm>
          <a:prstGeom prst="rect">
            <a:avLst/>
          </a:prstGeom>
          <a:gradFill rotWithShape="1">
            <a:gsLst>
              <a:gs pos="0">
                <a:schemeClr val="accent2"/>
              </a:gs>
              <a:gs pos="100000">
                <a:srgbClr val="FFFFFF"/>
              </a:gs>
            </a:gsLst>
            <a:lin ang="5400000" scaled="1"/>
          </a:gradFill>
          <a:ln w="9525">
            <a:solidFill>
              <a:schemeClr val="tx1"/>
            </a:solidFill>
            <a:miter lim="800000"/>
            <a:headEnd/>
            <a:tailEnd/>
          </a:ln>
        </p:spPr>
        <p:txBody>
          <a:bodyPr wrap="none" anchor="ctr"/>
          <a:lstStyle/>
          <a:p>
            <a:endParaRPr lang="en-US"/>
          </a:p>
        </p:txBody>
      </p:sp>
      <p:sp>
        <p:nvSpPr>
          <p:cNvPr id="19477" name="Rectangle 22"/>
          <p:cNvSpPr>
            <a:spLocks noChangeArrowheads="1"/>
          </p:cNvSpPr>
          <p:nvPr/>
        </p:nvSpPr>
        <p:spPr bwMode="auto">
          <a:xfrm>
            <a:off x="3352800" y="1676400"/>
            <a:ext cx="533400" cy="457200"/>
          </a:xfrm>
          <a:prstGeom prst="rect">
            <a:avLst/>
          </a:prstGeom>
          <a:gradFill rotWithShape="1">
            <a:gsLst>
              <a:gs pos="0">
                <a:schemeClr val="accent2"/>
              </a:gs>
              <a:gs pos="100000">
                <a:srgbClr val="FFFFFF"/>
              </a:gs>
            </a:gsLst>
            <a:lin ang="5400000" scaled="1"/>
          </a:gradFill>
          <a:ln w="9525">
            <a:solidFill>
              <a:schemeClr val="tx1"/>
            </a:solidFill>
            <a:miter lim="800000"/>
            <a:headEnd/>
            <a:tailEnd/>
          </a:ln>
        </p:spPr>
        <p:txBody>
          <a:bodyPr wrap="none" anchor="ctr"/>
          <a:lstStyle/>
          <a:p>
            <a:endParaRPr lang="en-US"/>
          </a:p>
        </p:txBody>
      </p:sp>
      <p:sp>
        <p:nvSpPr>
          <p:cNvPr id="19478" name="Rectangle 23"/>
          <p:cNvSpPr>
            <a:spLocks noChangeArrowheads="1"/>
          </p:cNvSpPr>
          <p:nvPr/>
        </p:nvSpPr>
        <p:spPr bwMode="auto">
          <a:xfrm>
            <a:off x="3886200" y="1676400"/>
            <a:ext cx="533400" cy="457200"/>
          </a:xfrm>
          <a:prstGeom prst="rect">
            <a:avLst/>
          </a:prstGeom>
          <a:gradFill rotWithShape="1">
            <a:gsLst>
              <a:gs pos="0">
                <a:schemeClr val="accent2"/>
              </a:gs>
              <a:gs pos="100000">
                <a:srgbClr val="FFFFFF"/>
              </a:gs>
            </a:gsLst>
            <a:lin ang="5400000" scaled="1"/>
          </a:gradFill>
          <a:ln w="9525">
            <a:solidFill>
              <a:schemeClr val="tx1"/>
            </a:solidFill>
            <a:miter lim="800000"/>
            <a:headEnd/>
            <a:tailEnd/>
          </a:ln>
        </p:spPr>
        <p:txBody>
          <a:bodyPr wrap="none" anchor="ctr"/>
          <a:lstStyle/>
          <a:p>
            <a:endParaRPr lang="en-US"/>
          </a:p>
        </p:txBody>
      </p:sp>
      <p:sp>
        <p:nvSpPr>
          <p:cNvPr id="19479" name="Rectangle 24"/>
          <p:cNvSpPr>
            <a:spLocks noChangeArrowheads="1"/>
          </p:cNvSpPr>
          <p:nvPr/>
        </p:nvSpPr>
        <p:spPr bwMode="auto">
          <a:xfrm>
            <a:off x="4419600" y="1676400"/>
            <a:ext cx="533400" cy="457200"/>
          </a:xfrm>
          <a:prstGeom prst="rect">
            <a:avLst/>
          </a:prstGeom>
          <a:gradFill rotWithShape="1">
            <a:gsLst>
              <a:gs pos="0">
                <a:schemeClr val="accent2"/>
              </a:gs>
              <a:gs pos="100000">
                <a:srgbClr val="FFFFFF"/>
              </a:gs>
            </a:gsLst>
            <a:lin ang="5400000" scaled="1"/>
          </a:gradFill>
          <a:ln w="9525">
            <a:solidFill>
              <a:schemeClr val="tx1"/>
            </a:solidFill>
            <a:miter lim="800000"/>
            <a:headEnd/>
            <a:tailEnd/>
          </a:ln>
        </p:spPr>
        <p:txBody>
          <a:bodyPr wrap="none" anchor="ctr"/>
          <a:lstStyle/>
          <a:p>
            <a:endParaRPr lang="en-US"/>
          </a:p>
        </p:txBody>
      </p:sp>
      <p:sp>
        <p:nvSpPr>
          <p:cNvPr id="19480" name="Rectangle 25"/>
          <p:cNvSpPr>
            <a:spLocks noChangeArrowheads="1"/>
          </p:cNvSpPr>
          <p:nvPr/>
        </p:nvSpPr>
        <p:spPr bwMode="auto">
          <a:xfrm>
            <a:off x="4953000" y="1676400"/>
            <a:ext cx="533400" cy="457200"/>
          </a:xfrm>
          <a:prstGeom prst="rect">
            <a:avLst/>
          </a:prstGeom>
          <a:gradFill rotWithShape="1">
            <a:gsLst>
              <a:gs pos="0">
                <a:schemeClr val="accent2"/>
              </a:gs>
              <a:gs pos="100000">
                <a:srgbClr val="FFFFFF"/>
              </a:gs>
            </a:gsLst>
            <a:lin ang="5400000" scaled="1"/>
          </a:gradFill>
          <a:ln w="9525">
            <a:solidFill>
              <a:schemeClr val="tx1"/>
            </a:solidFill>
            <a:miter lim="800000"/>
            <a:headEnd/>
            <a:tailEnd/>
          </a:ln>
        </p:spPr>
        <p:txBody>
          <a:bodyPr wrap="none" anchor="ctr"/>
          <a:lstStyle/>
          <a:p>
            <a:endParaRPr lang="en-US"/>
          </a:p>
        </p:txBody>
      </p:sp>
      <p:sp>
        <p:nvSpPr>
          <p:cNvPr id="19481" name="Rectangle 27"/>
          <p:cNvSpPr>
            <a:spLocks noChangeArrowheads="1"/>
          </p:cNvSpPr>
          <p:nvPr/>
        </p:nvSpPr>
        <p:spPr bwMode="auto">
          <a:xfrm>
            <a:off x="2451100" y="4495800"/>
            <a:ext cx="533400" cy="457200"/>
          </a:xfrm>
          <a:prstGeom prst="rect">
            <a:avLst/>
          </a:prstGeom>
          <a:gradFill rotWithShape="1">
            <a:gsLst>
              <a:gs pos="0">
                <a:srgbClr val="3399FF"/>
              </a:gs>
              <a:gs pos="100000">
                <a:srgbClr val="FF99FF"/>
              </a:gs>
            </a:gsLst>
            <a:lin ang="0" scaled="1"/>
          </a:gradFill>
          <a:ln w="9525" algn="ctr">
            <a:solidFill>
              <a:schemeClr val="tx1"/>
            </a:solidFill>
            <a:miter lim="800000"/>
            <a:headEnd/>
            <a:tailEnd/>
          </a:ln>
        </p:spPr>
        <p:txBody>
          <a:bodyPr wrap="none" anchor="ctr"/>
          <a:lstStyle/>
          <a:p>
            <a:endParaRPr lang="en-US"/>
          </a:p>
        </p:txBody>
      </p:sp>
      <p:sp>
        <p:nvSpPr>
          <p:cNvPr id="19482" name="Rectangle 28"/>
          <p:cNvSpPr>
            <a:spLocks noChangeArrowheads="1"/>
          </p:cNvSpPr>
          <p:nvPr/>
        </p:nvSpPr>
        <p:spPr bwMode="auto">
          <a:xfrm>
            <a:off x="2984500" y="4495800"/>
            <a:ext cx="533400" cy="457200"/>
          </a:xfrm>
          <a:prstGeom prst="rect">
            <a:avLst/>
          </a:prstGeom>
          <a:gradFill rotWithShape="1">
            <a:gsLst>
              <a:gs pos="0">
                <a:srgbClr val="3399FF"/>
              </a:gs>
              <a:gs pos="100000">
                <a:srgbClr val="FF99FF"/>
              </a:gs>
            </a:gsLst>
            <a:lin ang="0" scaled="1"/>
          </a:gradFill>
          <a:ln w="9525" algn="ctr">
            <a:solidFill>
              <a:schemeClr val="tx1"/>
            </a:solidFill>
            <a:miter lim="800000"/>
            <a:headEnd/>
            <a:tailEnd/>
          </a:ln>
        </p:spPr>
        <p:txBody>
          <a:bodyPr wrap="none" anchor="ctr"/>
          <a:lstStyle/>
          <a:p>
            <a:endParaRPr lang="en-US"/>
          </a:p>
        </p:txBody>
      </p:sp>
      <p:sp>
        <p:nvSpPr>
          <p:cNvPr id="19483" name="Rectangle 29"/>
          <p:cNvSpPr>
            <a:spLocks noChangeArrowheads="1"/>
          </p:cNvSpPr>
          <p:nvPr/>
        </p:nvSpPr>
        <p:spPr bwMode="auto">
          <a:xfrm>
            <a:off x="3517900" y="4495800"/>
            <a:ext cx="533400" cy="457200"/>
          </a:xfrm>
          <a:prstGeom prst="rect">
            <a:avLst/>
          </a:prstGeom>
          <a:gradFill rotWithShape="1">
            <a:gsLst>
              <a:gs pos="0">
                <a:srgbClr val="3399FF"/>
              </a:gs>
              <a:gs pos="100000">
                <a:srgbClr val="FF99FF"/>
              </a:gs>
            </a:gsLst>
            <a:lin ang="0" scaled="1"/>
          </a:gradFill>
          <a:ln w="9525" algn="ctr">
            <a:solidFill>
              <a:schemeClr val="tx1"/>
            </a:solidFill>
            <a:miter lim="800000"/>
            <a:headEnd/>
            <a:tailEnd/>
          </a:ln>
        </p:spPr>
        <p:txBody>
          <a:bodyPr wrap="none" anchor="ctr"/>
          <a:lstStyle/>
          <a:p>
            <a:endParaRPr lang="en-US"/>
          </a:p>
        </p:txBody>
      </p:sp>
      <p:sp>
        <p:nvSpPr>
          <p:cNvPr id="19484" name="Rectangle 30"/>
          <p:cNvSpPr>
            <a:spLocks noChangeArrowheads="1"/>
          </p:cNvSpPr>
          <p:nvPr/>
        </p:nvSpPr>
        <p:spPr bwMode="auto">
          <a:xfrm>
            <a:off x="4051300" y="4495800"/>
            <a:ext cx="533400" cy="457200"/>
          </a:xfrm>
          <a:prstGeom prst="rect">
            <a:avLst/>
          </a:prstGeom>
          <a:gradFill rotWithShape="1">
            <a:gsLst>
              <a:gs pos="0">
                <a:srgbClr val="3399FF"/>
              </a:gs>
              <a:gs pos="100000">
                <a:srgbClr val="FF99FF"/>
              </a:gs>
            </a:gsLst>
            <a:lin ang="0" scaled="1"/>
          </a:gradFill>
          <a:ln w="9525" algn="ctr">
            <a:solidFill>
              <a:schemeClr val="tx1"/>
            </a:solidFill>
            <a:miter lim="800000"/>
            <a:headEnd/>
            <a:tailEnd/>
          </a:ln>
        </p:spPr>
        <p:txBody>
          <a:bodyPr wrap="none" anchor="ctr"/>
          <a:lstStyle/>
          <a:p>
            <a:endParaRPr lang="en-US"/>
          </a:p>
        </p:txBody>
      </p:sp>
      <p:sp>
        <p:nvSpPr>
          <p:cNvPr id="19485" name="Rectangle 31"/>
          <p:cNvSpPr>
            <a:spLocks noChangeArrowheads="1"/>
          </p:cNvSpPr>
          <p:nvPr/>
        </p:nvSpPr>
        <p:spPr bwMode="auto">
          <a:xfrm>
            <a:off x="4584700" y="4495800"/>
            <a:ext cx="533400" cy="457200"/>
          </a:xfrm>
          <a:prstGeom prst="rect">
            <a:avLst/>
          </a:prstGeom>
          <a:gradFill rotWithShape="1">
            <a:gsLst>
              <a:gs pos="0">
                <a:srgbClr val="3399FF"/>
              </a:gs>
              <a:gs pos="100000">
                <a:srgbClr val="FF99FF"/>
              </a:gs>
            </a:gsLst>
            <a:lin ang="0" scaled="1"/>
          </a:gradFill>
          <a:ln w="9525" algn="ctr">
            <a:solidFill>
              <a:schemeClr val="tx1"/>
            </a:solidFill>
            <a:miter lim="800000"/>
            <a:headEnd/>
            <a:tailEnd/>
          </a:ln>
        </p:spPr>
        <p:txBody>
          <a:bodyPr wrap="none" anchor="ctr"/>
          <a:lstStyle/>
          <a:p>
            <a:endParaRPr lang="en-US"/>
          </a:p>
        </p:txBody>
      </p:sp>
      <p:sp>
        <p:nvSpPr>
          <p:cNvPr id="19486" name="Rectangle 32"/>
          <p:cNvSpPr>
            <a:spLocks noChangeArrowheads="1"/>
          </p:cNvSpPr>
          <p:nvPr/>
        </p:nvSpPr>
        <p:spPr bwMode="auto">
          <a:xfrm>
            <a:off x="5118100" y="4495800"/>
            <a:ext cx="533400" cy="457200"/>
          </a:xfrm>
          <a:prstGeom prst="rect">
            <a:avLst/>
          </a:prstGeom>
          <a:gradFill rotWithShape="1">
            <a:gsLst>
              <a:gs pos="0">
                <a:srgbClr val="3399FF"/>
              </a:gs>
              <a:gs pos="100000">
                <a:srgbClr val="FF99FF"/>
              </a:gs>
            </a:gsLst>
            <a:lin ang="0" scaled="1"/>
          </a:gradFill>
          <a:ln w="9525" algn="ctr">
            <a:solidFill>
              <a:schemeClr val="tx1"/>
            </a:solidFill>
            <a:miter lim="800000"/>
            <a:headEnd/>
            <a:tailEnd/>
          </a:ln>
        </p:spPr>
        <p:txBody>
          <a:bodyPr wrap="none" anchor="ctr"/>
          <a:lstStyle/>
          <a:p>
            <a:endParaRPr lang="en-US"/>
          </a:p>
        </p:txBody>
      </p:sp>
      <p:sp>
        <p:nvSpPr>
          <p:cNvPr id="19487" name="Rectangle 33"/>
          <p:cNvSpPr>
            <a:spLocks noChangeArrowheads="1"/>
          </p:cNvSpPr>
          <p:nvPr/>
        </p:nvSpPr>
        <p:spPr bwMode="auto">
          <a:xfrm>
            <a:off x="5651500" y="4495800"/>
            <a:ext cx="533400" cy="457200"/>
          </a:xfrm>
          <a:prstGeom prst="rect">
            <a:avLst/>
          </a:prstGeom>
          <a:gradFill rotWithShape="1">
            <a:gsLst>
              <a:gs pos="0">
                <a:srgbClr val="3399FF"/>
              </a:gs>
              <a:gs pos="100000">
                <a:srgbClr val="FF99FF"/>
              </a:gs>
            </a:gsLst>
            <a:lin ang="0" scaled="1"/>
          </a:gradFill>
          <a:ln w="9525" algn="ctr">
            <a:solidFill>
              <a:schemeClr val="tx1"/>
            </a:solidFill>
            <a:miter lim="800000"/>
            <a:headEnd/>
            <a:tailEnd/>
          </a:ln>
        </p:spPr>
        <p:txBody>
          <a:bodyPr wrap="none" anchor="ctr"/>
          <a:lstStyle/>
          <a:p>
            <a:endParaRPr lang="en-US"/>
          </a:p>
        </p:txBody>
      </p:sp>
      <p:sp>
        <p:nvSpPr>
          <p:cNvPr id="19488" name="Rectangle 35"/>
          <p:cNvSpPr>
            <a:spLocks noChangeArrowheads="1"/>
          </p:cNvSpPr>
          <p:nvPr/>
        </p:nvSpPr>
        <p:spPr bwMode="auto">
          <a:xfrm>
            <a:off x="1905000" y="3505200"/>
            <a:ext cx="533400" cy="457200"/>
          </a:xfrm>
          <a:prstGeom prst="rect">
            <a:avLst/>
          </a:prstGeom>
          <a:gradFill rotWithShape="1">
            <a:gsLst>
              <a:gs pos="0">
                <a:srgbClr val="3399FF"/>
              </a:gs>
              <a:gs pos="100000">
                <a:srgbClr val="FF99FF"/>
              </a:gs>
            </a:gsLst>
            <a:path path="rect">
              <a:fillToRect r="100000" b="100000"/>
            </a:path>
          </a:gradFill>
          <a:ln w="9525">
            <a:solidFill>
              <a:schemeClr val="tx1"/>
            </a:solidFill>
            <a:miter lim="800000"/>
            <a:headEnd/>
            <a:tailEnd/>
          </a:ln>
        </p:spPr>
        <p:txBody>
          <a:bodyPr wrap="none" anchor="ctr"/>
          <a:lstStyle/>
          <a:p>
            <a:endParaRPr lang="en-US"/>
          </a:p>
        </p:txBody>
      </p:sp>
      <p:sp>
        <p:nvSpPr>
          <p:cNvPr id="19489" name="Rectangle 36"/>
          <p:cNvSpPr>
            <a:spLocks noChangeArrowheads="1"/>
          </p:cNvSpPr>
          <p:nvPr/>
        </p:nvSpPr>
        <p:spPr bwMode="auto">
          <a:xfrm>
            <a:off x="2438400" y="3505200"/>
            <a:ext cx="533400" cy="457200"/>
          </a:xfrm>
          <a:prstGeom prst="rect">
            <a:avLst/>
          </a:prstGeom>
          <a:gradFill rotWithShape="1">
            <a:gsLst>
              <a:gs pos="0">
                <a:srgbClr val="3399FF"/>
              </a:gs>
              <a:gs pos="100000">
                <a:srgbClr val="FF99FF"/>
              </a:gs>
            </a:gsLst>
            <a:path path="rect">
              <a:fillToRect r="100000" b="100000"/>
            </a:path>
          </a:gradFill>
          <a:ln w="9525" algn="ctr">
            <a:solidFill>
              <a:schemeClr val="tx1"/>
            </a:solidFill>
            <a:miter lim="800000"/>
            <a:headEnd/>
            <a:tailEnd/>
          </a:ln>
        </p:spPr>
        <p:txBody>
          <a:bodyPr wrap="none" anchor="ctr"/>
          <a:lstStyle/>
          <a:p>
            <a:endParaRPr lang="en-US"/>
          </a:p>
        </p:txBody>
      </p:sp>
      <p:sp>
        <p:nvSpPr>
          <p:cNvPr id="19490" name="Rectangle 37"/>
          <p:cNvSpPr>
            <a:spLocks noChangeArrowheads="1"/>
          </p:cNvSpPr>
          <p:nvPr/>
        </p:nvSpPr>
        <p:spPr bwMode="auto">
          <a:xfrm>
            <a:off x="2971800" y="3505200"/>
            <a:ext cx="533400" cy="457200"/>
          </a:xfrm>
          <a:prstGeom prst="rect">
            <a:avLst/>
          </a:prstGeom>
          <a:gradFill rotWithShape="1">
            <a:gsLst>
              <a:gs pos="0">
                <a:srgbClr val="3399FF"/>
              </a:gs>
              <a:gs pos="100000">
                <a:srgbClr val="FF99FF"/>
              </a:gs>
            </a:gsLst>
            <a:path path="rect">
              <a:fillToRect r="100000" b="100000"/>
            </a:path>
          </a:gradFill>
          <a:ln w="9525" algn="ctr">
            <a:solidFill>
              <a:schemeClr val="tx1"/>
            </a:solidFill>
            <a:miter lim="800000"/>
            <a:headEnd/>
            <a:tailEnd/>
          </a:ln>
        </p:spPr>
        <p:txBody>
          <a:bodyPr wrap="none" anchor="ctr"/>
          <a:lstStyle/>
          <a:p>
            <a:endParaRPr lang="en-US"/>
          </a:p>
        </p:txBody>
      </p:sp>
      <p:sp>
        <p:nvSpPr>
          <p:cNvPr id="19491" name="Rectangle 38"/>
          <p:cNvSpPr>
            <a:spLocks noChangeArrowheads="1"/>
          </p:cNvSpPr>
          <p:nvPr/>
        </p:nvSpPr>
        <p:spPr bwMode="auto">
          <a:xfrm>
            <a:off x="3505200" y="3505200"/>
            <a:ext cx="533400" cy="457200"/>
          </a:xfrm>
          <a:prstGeom prst="rect">
            <a:avLst/>
          </a:prstGeom>
          <a:gradFill rotWithShape="1">
            <a:gsLst>
              <a:gs pos="0">
                <a:srgbClr val="3399FF"/>
              </a:gs>
              <a:gs pos="100000">
                <a:srgbClr val="FF99FF"/>
              </a:gs>
            </a:gsLst>
            <a:path path="rect">
              <a:fillToRect r="100000" b="100000"/>
            </a:path>
          </a:gradFill>
          <a:ln w="9525" algn="ctr">
            <a:solidFill>
              <a:schemeClr val="tx1"/>
            </a:solidFill>
            <a:miter lim="800000"/>
            <a:headEnd/>
            <a:tailEnd/>
          </a:ln>
        </p:spPr>
        <p:txBody>
          <a:bodyPr wrap="none" anchor="ctr"/>
          <a:lstStyle/>
          <a:p>
            <a:endParaRPr lang="en-US"/>
          </a:p>
        </p:txBody>
      </p:sp>
      <p:sp>
        <p:nvSpPr>
          <p:cNvPr id="19492" name="Rectangle 39"/>
          <p:cNvSpPr>
            <a:spLocks noChangeArrowheads="1"/>
          </p:cNvSpPr>
          <p:nvPr/>
        </p:nvSpPr>
        <p:spPr bwMode="auto">
          <a:xfrm>
            <a:off x="4038600" y="3505200"/>
            <a:ext cx="533400" cy="457200"/>
          </a:xfrm>
          <a:prstGeom prst="rect">
            <a:avLst/>
          </a:prstGeom>
          <a:gradFill rotWithShape="1">
            <a:gsLst>
              <a:gs pos="0">
                <a:srgbClr val="3399FF"/>
              </a:gs>
              <a:gs pos="100000">
                <a:srgbClr val="FF99FF"/>
              </a:gs>
            </a:gsLst>
            <a:path path="rect">
              <a:fillToRect r="100000" b="100000"/>
            </a:path>
          </a:gradFill>
          <a:ln w="9525" algn="ctr">
            <a:solidFill>
              <a:schemeClr val="tx1"/>
            </a:solidFill>
            <a:miter lim="800000"/>
            <a:headEnd/>
            <a:tailEnd/>
          </a:ln>
        </p:spPr>
        <p:txBody>
          <a:bodyPr wrap="none" anchor="ctr"/>
          <a:lstStyle/>
          <a:p>
            <a:endParaRPr lang="en-US"/>
          </a:p>
        </p:txBody>
      </p:sp>
      <p:sp>
        <p:nvSpPr>
          <p:cNvPr id="19493" name="Rectangle 40"/>
          <p:cNvSpPr>
            <a:spLocks noChangeArrowheads="1"/>
          </p:cNvSpPr>
          <p:nvPr/>
        </p:nvSpPr>
        <p:spPr bwMode="auto">
          <a:xfrm>
            <a:off x="4572000" y="3505200"/>
            <a:ext cx="533400" cy="457200"/>
          </a:xfrm>
          <a:prstGeom prst="rect">
            <a:avLst/>
          </a:prstGeom>
          <a:gradFill rotWithShape="1">
            <a:gsLst>
              <a:gs pos="0">
                <a:srgbClr val="3399FF"/>
              </a:gs>
              <a:gs pos="100000">
                <a:srgbClr val="FF99FF"/>
              </a:gs>
            </a:gsLst>
            <a:path path="rect">
              <a:fillToRect r="100000" b="100000"/>
            </a:path>
          </a:gradFill>
          <a:ln w="9525" algn="ctr">
            <a:solidFill>
              <a:schemeClr val="tx1"/>
            </a:solidFill>
            <a:miter lim="800000"/>
            <a:headEnd/>
            <a:tailEnd/>
          </a:ln>
        </p:spPr>
        <p:txBody>
          <a:bodyPr wrap="none" anchor="ctr"/>
          <a:lstStyle/>
          <a:p>
            <a:endParaRPr lang="en-US"/>
          </a:p>
        </p:txBody>
      </p:sp>
      <p:sp>
        <p:nvSpPr>
          <p:cNvPr id="19494" name="Rectangle 41"/>
          <p:cNvSpPr>
            <a:spLocks noChangeArrowheads="1"/>
          </p:cNvSpPr>
          <p:nvPr/>
        </p:nvSpPr>
        <p:spPr bwMode="auto">
          <a:xfrm>
            <a:off x="5105400" y="3505200"/>
            <a:ext cx="533400" cy="457200"/>
          </a:xfrm>
          <a:prstGeom prst="rect">
            <a:avLst/>
          </a:prstGeom>
          <a:gradFill rotWithShape="1">
            <a:gsLst>
              <a:gs pos="0">
                <a:srgbClr val="3399FF"/>
              </a:gs>
              <a:gs pos="100000">
                <a:srgbClr val="FF99FF"/>
              </a:gs>
            </a:gsLst>
            <a:path path="rect">
              <a:fillToRect r="100000" b="100000"/>
            </a:path>
          </a:gradFill>
          <a:ln w="9525" algn="ctr">
            <a:solidFill>
              <a:schemeClr val="tx1"/>
            </a:solidFill>
            <a:miter lim="800000"/>
            <a:headEnd/>
            <a:tailEnd/>
          </a:ln>
        </p:spPr>
        <p:txBody>
          <a:bodyPr wrap="none" anchor="ctr"/>
          <a:lstStyle/>
          <a:p>
            <a:endParaRPr lang="en-US"/>
          </a:p>
        </p:txBody>
      </p:sp>
      <p:sp>
        <p:nvSpPr>
          <p:cNvPr id="19495" name="Rectangle 43"/>
          <p:cNvSpPr>
            <a:spLocks noChangeArrowheads="1"/>
          </p:cNvSpPr>
          <p:nvPr/>
        </p:nvSpPr>
        <p:spPr bwMode="auto">
          <a:xfrm>
            <a:off x="1371600" y="2590800"/>
            <a:ext cx="533400" cy="457200"/>
          </a:xfrm>
          <a:prstGeom prst="rect">
            <a:avLst/>
          </a:prstGeom>
          <a:gradFill rotWithShape="1">
            <a:gsLst>
              <a:gs pos="0">
                <a:schemeClr val="accent2"/>
              </a:gs>
              <a:gs pos="100000">
                <a:srgbClr val="FF9900"/>
              </a:gs>
            </a:gsLst>
            <a:lin ang="5400000" scaled="1"/>
          </a:gradFill>
          <a:ln w="9525">
            <a:solidFill>
              <a:schemeClr val="tx1"/>
            </a:solidFill>
            <a:miter lim="800000"/>
            <a:headEnd/>
            <a:tailEnd/>
          </a:ln>
        </p:spPr>
        <p:txBody>
          <a:bodyPr wrap="none" anchor="ctr"/>
          <a:lstStyle/>
          <a:p>
            <a:endParaRPr lang="en-US"/>
          </a:p>
        </p:txBody>
      </p:sp>
      <p:sp>
        <p:nvSpPr>
          <p:cNvPr id="19496" name="Rectangle 44"/>
          <p:cNvSpPr>
            <a:spLocks noChangeArrowheads="1"/>
          </p:cNvSpPr>
          <p:nvPr/>
        </p:nvSpPr>
        <p:spPr bwMode="auto">
          <a:xfrm>
            <a:off x="1905000" y="2590800"/>
            <a:ext cx="533400" cy="457200"/>
          </a:xfrm>
          <a:prstGeom prst="rect">
            <a:avLst/>
          </a:prstGeom>
          <a:gradFill rotWithShape="1">
            <a:gsLst>
              <a:gs pos="0">
                <a:schemeClr val="accent2"/>
              </a:gs>
              <a:gs pos="100000">
                <a:srgbClr val="FF9900"/>
              </a:gs>
            </a:gsLst>
            <a:lin ang="5400000" scaled="1"/>
          </a:gradFill>
          <a:ln w="9525" algn="ctr">
            <a:solidFill>
              <a:schemeClr val="tx1"/>
            </a:solidFill>
            <a:miter lim="800000"/>
            <a:headEnd/>
            <a:tailEnd/>
          </a:ln>
        </p:spPr>
        <p:txBody>
          <a:bodyPr wrap="none" anchor="ctr"/>
          <a:lstStyle/>
          <a:p>
            <a:endParaRPr lang="en-US"/>
          </a:p>
        </p:txBody>
      </p:sp>
      <p:sp>
        <p:nvSpPr>
          <p:cNvPr id="19497" name="Rectangle 45"/>
          <p:cNvSpPr>
            <a:spLocks noChangeArrowheads="1"/>
          </p:cNvSpPr>
          <p:nvPr/>
        </p:nvSpPr>
        <p:spPr bwMode="auto">
          <a:xfrm>
            <a:off x="2438400" y="2590800"/>
            <a:ext cx="533400" cy="457200"/>
          </a:xfrm>
          <a:prstGeom prst="rect">
            <a:avLst/>
          </a:prstGeom>
          <a:gradFill rotWithShape="1">
            <a:gsLst>
              <a:gs pos="0">
                <a:schemeClr val="accent2"/>
              </a:gs>
              <a:gs pos="100000">
                <a:srgbClr val="FF9900"/>
              </a:gs>
            </a:gsLst>
            <a:lin ang="5400000" scaled="1"/>
          </a:gradFill>
          <a:ln w="9525" algn="ctr">
            <a:solidFill>
              <a:schemeClr val="tx1"/>
            </a:solidFill>
            <a:miter lim="800000"/>
            <a:headEnd/>
            <a:tailEnd/>
          </a:ln>
        </p:spPr>
        <p:txBody>
          <a:bodyPr wrap="none" anchor="ctr"/>
          <a:lstStyle/>
          <a:p>
            <a:endParaRPr lang="en-US"/>
          </a:p>
        </p:txBody>
      </p:sp>
      <p:sp>
        <p:nvSpPr>
          <p:cNvPr id="19498" name="Rectangle 46"/>
          <p:cNvSpPr>
            <a:spLocks noChangeArrowheads="1"/>
          </p:cNvSpPr>
          <p:nvPr/>
        </p:nvSpPr>
        <p:spPr bwMode="auto">
          <a:xfrm>
            <a:off x="2971800" y="2590800"/>
            <a:ext cx="533400" cy="457200"/>
          </a:xfrm>
          <a:prstGeom prst="rect">
            <a:avLst/>
          </a:prstGeom>
          <a:gradFill rotWithShape="1">
            <a:gsLst>
              <a:gs pos="0">
                <a:schemeClr val="accent2"/>
              </a:gs>
              <a:gs pos="100000">
                <a:srgbClr val="FF9900"/>
              </a:gs>
            </a:gsLst>
            <a:lin ang="5400000" scaled="1"/>
          </a:gradFill>
          <a:ln w="9525" algn="ctr">
            <a:solidFill>
              <a:schemeClr val="tx1"/>
            </a:solidFill>
            <a:miter lim="800000"/>
            <a:headEnd/>
            <a:tailEnd/>
          </a:ln>
        </p:spPr>
        <p:txBody>
          <a:bodyPr wrap="none" anchor="ctr"/>
          <a:lstStyle/>
          <a:p>
            <a:endParaRPr lang="en-US"/>
          </a:p>
        </p:txBody>
      </p:sp>
      <p:sp>
        <p:nvSpPr>
          <p:cNvPr id="19499" name="Rectangle 47"/>
          <p:cNvSpPr>
            <a:spLocks noChangeArrowheads="1"/>
          </p:cNvSpPr>
          <p:nvPr/>
        </p:nvSpPr>
        <p:spPr bwMode="auto">
          <a:xfrm>
            <a:off x="3505200" y="2590800"/>
            <a:ext cx="533400" cy="457200"/>
          </a:xfrm>
          <a:prstGeom prst="rect">
            <a:avLst/>
          </a:prstGeom>
          <a:gradFill rotWithShape="1">
            <a:gsLst>
              <a:gs pos="0">
                <a:schemeClr val="accent2"/>
              </a:gs>
              <a:gs pos="100000">
                <a:srgbClr val="FF9900"/>
              </a:gs>
            </a:gsLst>
            <a:lin ang="5400000" scaled="1"/>
          </a:gradFill>
          <a:ln w="9525" algn="ctr">
            <a:solidFill>
              <a:schemeClr val="tx1"/>
            </a:solidFill>
            <a:miter lim="800000"/>
            <a:headEnd/>
            <a:tailEnd/>
          </a:ln>
        </p:spPr>
        <p:txBody>
          <a:bodyPr wrap="none" anchor="ctr"/>
          <a:lstStyle/>
          <a:p>
            <a:endParaRPr lang="en-US"/>
          </a:p>
        </p:txBody>
      </p:sp>
      <p:sp>
        <p:nvSpPr>
          <p:cNvPr id="19500" name="Rectangle 48"/>
          <p:cNvSpPr>
            <a:spLocks noChangeArrowheads="1"/>
          </p:cNvSpPr>
          <p:nvPr/>
        </p:nvSpPr>
        <p:spPr bwMode="auto">
          <a:xfrm>
            <a:off x="4038600" y="2590800"/>
            <a:ext cx="533400" cy="457200"/>
          </a:xfrm>
          <a:prstGeom prst="rect">
            <a:avLst/>
          </a:prstGeom>
          <a:gradFill rotWithShape="1">
            <a:gsLst>
              <a:gs pos="0">
                <a:schemeClr val="accent2"/>
              </a:gs>
              <a:gs pos="100000">
                <a:srgbClr val="FF9900"/>
              </a:gs>
            </a:gsLst>
            <a:lin ang="5400000" scaled="1"/>
          </a:gradFill>
          <a:ln w="9525" algn="ctr">
            <a:solidFill>
              <a:schemeClr val="tx1"/>
            </a:solidFill>
            <a:miter lim="800000"/>
            <a:headEnd/>
            <a:tailEnd/>
          </a:ln>
        </p:spPr>
        <p:txBody>
          <a:bodyPr wrap="none" anchor="ctr"/>
          <a:lstStyle/>
          <a:p>
            <a:endParaRPr lang="en-US"/>
          </a:p>
        </p:txBody>
      </p:sp>
      <p:sp>
        <p:nvSpPr>
          <p:cNvPr id="19501" name="Rectangle 49"/>
          <p:cNvSpPr>
            <a:spLocks noChangeArrowheads="1"/>
          </p:cNvSpPr>
          <p:nvPr/>
        </p:nvSpPr>
        <p:spPr bwMode="auto">
          <a:xfrm>
            <a:off x="4572000" y="2590800"/>
            <a:ext cx="533400" cy="457200"/>
          </a:xfrm>
          <a:prstGeom prst="rect">
            <a:avLst/>
          </a:prstGeom>
          <a:gradFill rotWithShape="1">
            <a:gsLst>
              <a:gs pos="0">
                <a:schemeClr val="accent2"/>
              </a:gs>
              <a:gs pos="100000">
                <a:srgbClr val="FF9900"/>
              </a:gs>
            </a:gsLst>
            <a:lin ang="5400000" scaled="1"/>
          </a:gradFill>
          <a:ln w="9525" algn="ctr">
            <a:solidFill>
              <a:schemeClr val="tx1"/>
            </a:solidFill>
            <a:miter lim="800000"/>
            <a:headEnd/>
            <a:tailEnd/>
          </a:ln>
        </p:spPr>
        <p:txBody>
          <a:bodyPr wrap="none" anchor="ctr"/>
          <a:lstStyle/>
          <a:p>
            <a:endParaRPr lang="en-US"/>
          </a:p>
        </p:txBody>
      </p:sp>
      <p:sp>
        <p:nvSpPr>
          <p:cNvPr id="19502" name="Rectangle 50"/>
          <p:cNvSpPr>
            <a:spLocks noChangeArrowheads="1"/>
          </p:cNvSpPr>
          <p:nvPr/>
        </p:nvSpPr>
        <p:spPr bwMode="auto">
          <a:xfrm>
            <a:off x="5105400" y="2590800"/>
            <a:ext cx="533400" cy="457200"/>
          </a:xfrm>
          <a:prstGeom prst="rect">
            <a:avLst/>
          </a:prstGeom>
          <a:gradFill rotWithShape="1">
            <a:gsLst>
              <a:gs pos="0">
                <a:schemeClr val="accent2"/>
              </a:gs>
              <a:gs pos="100000">
                <a:srgbClr val="FF9900"/>
              </a:gs>
            </a:gsLst>
            <a:lin ang="5400000" scaled="1"/>
          </a:gradFill>
          <a:ln w="9525" algn="ctr">
            <a:solidFill>
              <a:schemeClr val="tx1"/>
            </a:solidFill>
            <a:miter lim="800000"/>
            <a:headEnd/>
            <a:tailEnd/>
          </a:ln>
        </p:spPr>
        <p:txBody>
          <a:bodyPr wrap="none" anchor="ctr"/>
          <a:lstStyle/>
          <a:p>
            <a:endParaRPr lang="en-US"/>
          </a:p>
        </p:txBody>
      </p:sp>
      <p:sp>
        <p:nvSpPr>
          <p:cNvPr id="19503" name="Rectangle 51"/>
          <p:cNvSpPr>
            <a:spLocks noChangeArrowheads="1"/>
          </p:cNvSpPr>
          <p:nvPr/>
        </p:nvSpPr>
        <p:spPr bwMode="auto">
          <a:xfrm>
            <a:off x="5638800" y="2590800"/>
            <a:ext cx="533400" cy="457200"/>
          </a:xfrm>
          <a:prstGeom prst="rect">
            <a:avLst/>
          </a:prstGeom>
          <a:gradFill rotWithShape="1">
            <a:gsLst>
              <a:gs pos="0">
                <a:schemeClr val="accent2"/>
              </a:gs>
              <a:gs pos="100000">
                <a:srgbClr val="FF9900"/>
              </a:gs>
            </a:gsLst>
            <a:lin ang="5400000" scaled="1"/>
          </a:gradFill>
          <a:ln w="9525" algn="ctr">
            <a:solidFill>
              <a:schemeClr val="tx1"/>
            </a:solidFill>
            <a:miter lim="800000"/>
            <a:headEnd/>
            <a:tailEnd/>
          </a:ln>
        </p:spPr>
        <p:txBody>
          <a:bodyPr wrap="none" anchor="ctr"/>
          <a:lstStyle/>
          <a:p>
            <a:endParaRPr lang="en-US"/>
          </a:p>
        </p:txBody>
      </p:sp>
      <p:grpSp>
        <p:nvGrpSpPr>
          <p:cNvPr id="19504" name="Group 54"/>
          <p:cNvGrpSpPr>
            <a:grpSpLocks/>
          </p:cNvGrpSpPr>
          <p:nvPr/>
        </p:nvGrpSpPr>
        <p:grpSpPr bwMode="auto">
          <a:xfrm>
            <a:off x="1143000" y="5791200"/>
            <a:ext cx="6248400" cy="685800"/>
            <a:chOff x="1392" y="3792"/>
            <a:chExt cx="3696" cy="288"/>
          </a:xfrm>
        </p:grpSpPr>
        <p:sp>
          <p:nvSpPr>
            <p:cNvPr id="19530" name="Rectangle 55"/>
            <p:cNvSpPr>
              <a:spLocks noChangeArrowheads="1"/>
            </p:cNvSpPr>
            <p:nvPr/>
          </p:nvSpPr>
          <p:spPr bwMode="auto">
            <a:xfrm>
              <a:off x="4080"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19531" name="Rectangle 56"/>
            <p:cNvSpPr>
              <a:spLocks noChangeArrowheads="1"/>
            </p:cNvSpPr>
            <p:nvPr/>
          </p:nvSpPr>
          <p:spPr bwMode="auto">
            <a:xfrm>
              <a:off x="4416"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19532" name="Rectangle 57"/>
            <p:cNvSpPr>
              <a:spLocks noChangeArrowheads="1"/>
            </p:cNvSpPr>
            <p:nvPr/>
          </p:nvSpPr>
          <p:spPr bwMode="auto">
            <a:xfrm>
              <a:off x="4752"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19533" name="Rectangle 58"/>
            <p:cNvSpPr>
              <a:spLocks noChangeArrowheads="1"/>
            </p:cNvSpPr>
            <p:nvPr/>
          </p:nvSpPr>
          <p:spPr bwMode="auto">
            <a:xfrm>
              <a:off x="1392" y="3792"/>
              <a:ext cx="336" cy="288"/>
            </a:xfrm>
            <a:prstGeom prst="rect">
              <a:avLst/>
            </a:prstGeom>
            <a:gradFill rotWithShape="1">
              <a:gsLst>
                <a:gs pos="0">
                  <a:schemeClr val="bg1"/>
                </a:gs>
                <a:gs pos="100000">
                  <a:srgbClr val="00CCFF"/>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19534" name="Rectangle 59"/>
            <p:cNvSpPr>
              <a:spLocks noChangeArrowheads="1"/>
            </p:cNvSpPr>
            <p:nvPr/>
          </p:nvSpPr>
          <p:spPr bwMode="auto">
            <a:xfrm>
              <a:off x="1728"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19535" name="Rectangle 60"/>
            <p:cNvSpPr>
              <a:spLocks noChangeArrowheads="1"/>
            </p:cNvSpPr>
            <p:nvPr/>
          </p:nvSpPr>
          <p:spPr bwMode="auto">
            <a:xfrm>
              <a:off x="2064"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19536" name="Rectangle 61"/>
            <p:cNvSpPr>
              <a:spLocks noChangeArrowheads="1"/>
            </p:cNvSpPr>
            <p:nvPr/>
          </p:nvSpPr>
          <p:spPr bwMode="auto">
            <a:xfrm>
              <a:off x="2400"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19537" name="Rectangle 62"/>
            <p:cNvSpPr>
              <a:spLocks noChangeArrowheads="1"/>
            </p:cNvSpPr>
            <p:nvPr/>
          </p:nvSpPr>
          <p:spPr bwMode="auto">
            <a:xfrm>
              <a:off x="2736"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19538" name="Rectangle 63"/>
            <p:cNvSpPr>
              <a:spLocks noChangeArrowheads="1"/>
            </p:cNvSpPr>
            <p:nvPr/>
          </p:nvSpPr>
          <p:spPr bwMode="auto">
            <a:xfrm>
              <a:off x="3072"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19539" name="Rectangle 64"/>
            <p:cNvSpPr>
              <a:spLocks noChangeArrowheads="1"/>
            </p:cNvSpPr>
            <p:nvPr/>
          </p:nvSpPr>
          <p:spPr bwMode="auto">
            <a:xfrm>
              <a:off x="3408"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19540" name="Rectangle 65"/>
            <p:cNvSpPr>
              <a:spLocks noChangeArrowheads="1"/>
            </p:cNvSpPr>
            <p:nvPr/>
          </p:nvSpPr>
          <p:spPr bwMode="auto">
            <a:xfrm>
              <a:off x="3744" y="3792"/>
              <a:ext cx="336" cy="288"/>
            </a:xfrm>
            <a:prstGeom prst="rect">
              <a:avLst/>
            </a:prstGeom>
            <a:gradFill rotWithShape="1">
              <a:gsLst>
                <a:gs pos="0">
                  <a:schemeClr val="bg1"/>
                </a:gs>
                <a:gs pos="100000">
                  <a:srgbClr val="00CCFF"/>
                </a:gs>
              </a:gsLst>
              <a:path path="shape">
                <a:fillToRect l="50000" t="50000" r="50000" b="50000"/>
              </a:path>
            </a:gradFill>
            <a:ln w="9525" algn="ctr">
              <a:solidFill>
                <a:schemeClr val="tx1"/>
              </a:solidFill>
              <a:miter lim="800000"/>
              <a:headEnd/>
              <a:tailEnd/>
            </a:ln>
          </p:spPr>
          <p:txBody>
            <a:bodyPr wrap="none" anchor="ctr"/>
            <a:lstStyle/>
            <a:p>
              <a:endParaRPr lang="en-US"/>
            </a:p>
          </p:txBody>
        </p:sp>
      </p:grpSp>
      <p:sp>
        <p:nvSpPr>
          <p:cNvPr id="19505" name="Text Box 66"/>
          <p:cNvSpPr txBox="1">
            <a:spLocks noChangeArrowheads="1"/>
          </p:cNvSpPr>
          <p:nvPr/>
        </p:nvSpPr>
        <p:spPr bwMode="auto">
          <a:xfrm>
            <a:off x="381000" y="838200"/>
            <a:ext cx="381000" cy="366713"/>
          </a:xfrm>
          <a:prstGeom prst="rect">
            <a:avLst/>
          </a:prstGeom>
          <a:noFill/>
          <a:ln w="9525">
            <a:noFill/>
            <a:miter lim="800000"/>
            <a:headEnd/>
            <a:tailEnd/>
          </a:ln>
        </p:spPr>
        <p:txBody>
          <a:bodyPr>
            <a:spAutoFit/>
          </a:bodyPr>
          <a:lstStyle/>
          <a:p>
            <a:pPr>
              <a:spcBef>
                <a:spcPct val="50000"/>
              </a:spcBef>
            </a:pPr>
            <a:r>
              <a:rPr lang="en-US">
                <a:solidFill>
                  <a:schemeClr val="accent2"/>
                </a:solidFill>
              </a:rPr>
              <a:t>1</a:t>
            </a:r>
          </a:p>
        </p:txBody>
      </p:sp>
      <p:sp>
        <p:nvSpPr>
          <p:cNvPr id="19506" name="Text Box 68"/>
          <p:cNvSpPr txBox="1">
            <a:spLocks noChangeArrowheads="1"/>
          </p:cNvSpPr>
          <p:nvPr/>
        </p:nvSpPr>
        <p:spPr bwMode="auto">
          <a:xfrm>
            <a:off x="381000" y="1676400"/>
            <a:ext cx="381000" cy="366713"/>
          </a:xfrm>
          <a:prstGeom prst="rect">
            <a:avLst/>
          </a:prstGeom>
          <a:noFill/>
          <a:ln w="9525">
            <a:noFill/>
            <a:miter lim="800000"/>
            <a:headEnd/>
            <a:tailEnd/>
          </a:ln>
        </p:spPr>
        <p:txBody>
          <a:bodyPr>
            <a:spAutoFit/>
          </a:bodyPr>
          <a:lstStyle/>
          <a:p>
            <a:pPr>
              <a:spcBef>
                <a:spcPct val="50000"/>
              </a:spcBef>
            </a:pPr>
            <a:r>
              <a:rPr lang="en-US">
                <a:solidFill>
                  <a:schemeClr val="accent2"/>
                </a:solidFill>
              </a:rPr>
              <a:t>2</a:t>
            </a:r>
          </a:p>
        </p:txBody>
      </p:sp>
      <p:sp>
        <p:nvSpPr>
          <p:cNvPr id="19507" name="Text Box 70"/>
          <p:cNvSpPr txBox="1">
            <a:spLocks noChangeArrowheads="1"/>
          </p:cNvSpPr>
          <p:nvPr/>
        </p:nvSpPr>
        <p:spPr bwMode="auto">
          <a:xfrm>
            <a:off x="533400" y="4495800"/>
            <a:ext cx="381000" cy="366713"/>
          </a:xfrm>
          <a:prstGeom prst="rect">
            <a:avLst/>
          </a:prstGeom>
          <a:noFill/>
          <a:ln w="9525">
            <a:noFill/>
            <a:miter lim="800000"/>
            <a:headEnd/>
            <a:tailEnd/>
          </a:ln>
        </p:spPr>
        <p:txBody>
          <a:bodyPr>
            <a:spAutoFit/>
          </a:bodyPr>
          <a:lstStyle/>
          <a:p>
            <a:pPr>
              <a:spcBef>
                <a:spcPct val="50000"/>
              </a:spcBef>
            </a:pPr>
            <a:r>
              <a:rPr lang="en-US">
                <a:solidFill>
                  <a:schemeClr val="accent2"/>
                </a:solidFill>
              </a:rPr>
              <a:t>5</a:t>
            </a:r>
          </a:p>
        </p:txBody>
      </p:sp>
      <p:sp>
        <p:nvSpPr>
          <p:cNvPr id="19508" name="Text Box 72"/>
          <p:cNvSpPr txBox="1">
            <a:spLocks noChangeArrowheads="1"/>
          </p:cNvSpPr>
          <p:nvPr/>
        </p:nvSpPr>
        <p:spPr bwMode="auto">
          <a:xfrm>
            <a:off x="533400" y="3505200"/>
            <a:ext cx="381000" cy="366713"/>
          </a:xfrm>
          <a:prstGeom prst="rect">
            <a:avLst/>
          </a:prstGeom>
          <a:noFill/>
          <a:ln w="9525">
            <a:noFill/>
            <a:miter lim="800000"/>
            <a:headEnd/>
            <a:tailEnd/>
          </a:ln>
        </p:spPr>
        <p:txBody>
          <a:bodyPr>
            <a:spAutoFit/>
          </a:bodyPr>
          <a:lstStyle/>
          <a:p>
            <a:pPr>
              <a:spcBef>
                <a:spcPct val="50000"/>
              </a:spcBef>
            </a:pPr>
            <a:r>
              <a:rPr lang="en-US">
                <a:solidFill>
                  <a:schemeClr val="accent2"/>
                </a:solidFill>
              </a:rPr>
              <a:t>4</a:t>
            </a:r>
          </a:p>
        </p:txBody>
      </p:sp>
      <p:sp>
        <p:nvSpPr>
          <p:cNvPr id="19509" name="Text Box 74"/>
          <p:cNvSpPr txBox="1">
            <a:spLocks noChangeArrowheads="1"/>
          </p:cNvSpPr>
          <p:nvPr/>
        </p:nvSpPr>
        <p:spPr bwMode="auto">
          <a:xfrm>
            <a:off x="457200" y="2667000"/>
            <a:ext cx="381000" cy="366713"/>
          </a:xfrm>
          <a:prstGeom prst="rect">
            <a:avLst/>
          </a:prstGeom>
          <a:noFill/>
          <a:ln w="9525">
            <a:noFill/>
            <a:miter lim="800000"/>
            <a:headEnd/>
            <a:tailEnd/>
          </a:ln>
        </p:spPr>
        <p:txBody>
          <a:bodyPr>
            <a:spAutoFit/>
          </a:bodyPr>
          <a:lstStyle/>
          <a:p>
            <a:pPr>
              <a:spcBef>
                <a:spcPct val="50000"/>
              </a:spcBef>
            </a:pPr>
            <a:r>
              <a:rPr lang="en-US">
                <a:solidFill>
                  <a:schemeClr val="accent2"/>
                </a:solidFill>
              </a:rPr>
              <a:t>3</a:t>
            </a:r>
          </a:p>
        </p:txBody>
      </p:sp>
      <p:sp>
        <p:nvSpPr>
          <p:cNvPr id="42060" name="Text Box 76"/>
          <p:cNvSpPr txBox="1">
            <a:spLocks noChangeArrowheads="1"/>
          </p:cNvSpPr>
          <p:nvPr/>
        </p:nvSpPr>
        <p:spPr bwMode="auto">
          <a:xfrm>
            <a:off x="0" y="5410200"/>
            <a:ext cx="2057400" cy="369888"/>
          </a:xfrm>
          <a:prstGeom prst="rect">
            <a:avLst/>
          </a:prstGeom>
          <a:noFill/>
          <a:ln w="9525">
            <a:noFill/>
            <a:miter lim="800000"/>
            <a:headEnd/>
            <a:tailEnd/>
          </a:ln>
        </p:spPr>
        <p:txBody>
          <a:bodyPr>
            <a:spAutoFit/>
          </a:bodyPr>
          <a:lstStyle/>
          <a:p>
            <a:pPr>
              <a:spcBef>
                <a:spcPct val="50000"/>
              </a:spcBef>
            </a:pPr>
            <a:r>
              <a:rPr lang="en-US">
                <a:solidFill>
                  <a:srgbClr val="9900CC"/>
                </a:solidFill>
                <a:sym typeface="Wingdings" pitchFamily="2" charset="2"/>
              </a:rPr>
              <a:t>  CÂU CHỦ ĐỀ</a:t>
            </a:r>
          </a:p>
        </p:txBody>
      </p:sp>
      <p:grpSp>
        <p:nvGrpSpPr>
          <p:cNvPr id="19511" name="Group 80"/>
          <p:cNvGrpSpPr>
            <a:grpSpLocks/>
          </p:cNvGrpSpPr>
          <p:nvPr/>
        </p:nvGrpSpPr>
        <p:grpSpPr bwMode="auto">
          <a:xfrm>
            <a:off x="8001000" y="0"/>
            <a:ext cx="1447800" cy="6858000"/>
            <a:chOff x="4848" y="0"/>
            <a:chExt cx="912" cy="4320"/>
          </a:xfrm>
        </p:grpSpPr>
        <p:pic>
          <p:nvPicPr>
            <p:cNvPr id="19524" name="Picture 81" descr="bFLOWERred"/>
            <p:cNvPicPr>
              <a:picLocks noChangeAspect="1" noChangeArrowheads="1" noCrop="1"/>
            </p:cNvPicPr>
            <p:nvPr/>
          </p:nvPicPr>
          <p:blipFill>
            <a:blip r:embed="rId6"/>
            <a:srcRect/>
            <a:stretch>
              <a:fillRect/>
            </a:stretch>
          </p:blipFill>
          <p:spPr bwMode="auto">
            <a:xfrm>
              <a:off x="4848" y="0"/>
              <a:ext cx="912" cy="912"/>
            </a:xfrm>
            <a:prstGeom prst="rect">
              <a:avLst/>
            </a:prstGeom>
            <a:noFill/>
            <a:ln w="9525">
              <a:noFill/>
              <a:miter lim="800000"/>
              <a:headEnd/>
              <a:tailEnd/>
            </a:ln>
          </p:spPr>
        </p:pic>
        <p:pic>
          <p:nvPicPr>
            <p:cNvPr id="19525" name="Picture 82" descr="bFLOWERred"/>
            <p:cNvPicPr>
              <a:picLocks noChangeAspect="1" noChangeArrowheads="1" noCrop="1"/>
            </p:cNvPicPr>
            <p:nvPr/>
          </p:nvPicPr>
          <p:blipFill>
            <a:blip r:embed="rId6"/>
            <a:srcRect/>
            <a:stretch>
              <a:fillRect/>
            </a:stretch>
          </p:blipFill>
          <p:spPr bwMode="auto">
            <a:xfrm>
              <a:off x="4848" y="672"/>
              <a:ext cx="912" cy="912"/>
            </a:xfrm>
            <a:prstGeom prst="rect">
              <a:avLst/>
            </a:prstGeom>
            <a:noFill/>
            <a:ln w="9525">
              <a:noFill/>
              <a:miter lim="800000"/>
              <a:headEnd/>
              <a:tailEnd/>
            </a:ln>
          </p:spPr>
        </p:pic>
        <p:pic>
          <p:nvPicPr>
            <p:cNvPr id="19526" name="Picture 83" descr="bFLOWERred"/>
            <p:cNvPicPr>
              <a:picLocks noChangeAspect="1" noChangeArrowheads="1" noCrop="1"/>
            </p:cNvPicPr>
            <p:nvPr/>
          </p:nvPicPr>
          <p:blipFill>
            <a:blip r:embed="rId6"/>
            <a:srcRect/>
            <a:stretch>
              <a:fillRect/>
            </a:stretch>
          </p:blipFill>
          <p:spPr bwMode="auto">
            <a:xfrm>
              <a:off x="4848" y="1344"/>
              <a:ext cx="912" cy="912"/>
            </a:xfrm>
            <a:prstGeom prst="rect">
              <a:avLst/>
            </a:prstGeom>
            <a:noFill/>
            <a:ln w="9525">
              <a:noFill/>
              <a:miter lim="800000"/>
              <a:headEnd/>
              <a:tailEnd/>
            </a:ln>
          </p:spPr>
        </p:pic>
        <p:pic>
          <p:nvPicPr>
            <p:cNvPr id="19527" name="Picture 84" descr="bFLOWERred"/>
            <p:cNvPicPr>
              <a:picLocks noChangeAspect="1" noChangeArrowheads="1" noCrop="1"/>
            </p:cNvPicPr>
            <p:nvPr/>
          </p:nvPicPr>
          <p:blipFill>
            <a:blip r:embed="rId6"/>
            <a:srcRect/>
            <a:stretch>
              <a:fillRect/>
            </a:stretch>
          </p:blipFill>
          <p:spPr bwMode="auto">
            <a:xfrm>
              <a:off x="4848" y="2016"/>
              <a:ext cx="912" cy="912"/>
            </a:xfrm>
            <a:prstGeom prst="rect">
              <a:avLst/>
            </a:prstGeom>
            <a:noFill/>
            <a:ln w="9525">
              <a:noFill/>
              <a:miter lim="800000"/>
              <a:headEnd/>
              <a:tailEnd/>
            </a:ln>
          </p:spPr>
        </p:pic>
        <p:pic>
          <p:nvPicPr>
            <p:cNvPr id="19528" name="Picture 85" descr="bFLOWERred"/>
            <p:cNvPicPr>
              <a:picLocks noChangeAspect="1" noChangeArrowheads="1" noCrop="1"/>
            </p:cNvPicPr>
            <p:nvPr/>
          </p:nvPicPr>
          <p:blipFill>
            <a:blip r:embed="rId6"/>
            <a:srcRect/>
            <a:stretch>
              <a:fillRect/>
            </a:stretch>
          </p:blipFill>
          <p:spPr bwMode="auto">
            <a:xfrm>
              <a:off x="4848" y="2688"/>
              <a:ext cx="912" cy="912"/>
            </a:xfrm>
            <a:prstGeom prst="rect">
              <a:avLst/>
            </a:prstGeom>
            <a:noFill/>
            <a:ln w="9525">
              <a:noFill/>
              <a:miter lim="800000"/>
              <a:headEnd/>
              <a:tailEnd/>
            </a:ln>
          </p:spPr>
        </p:pic>
        <p:pic>
          <p:nvPicPr>
            <p:cNvPr id="19529" name="Picture 86" descr="bFLOWERred"/>
            <p:cNvPicPr>
              <a:picLocks noChangeAspect="1" noChangeArrowheads="1" noCrop="1"/>
            </p:cNvPicPr>
            <p:nvPr/>
          </p:nvPicPr>
          <p:blipFill>
            <a:blip r:embed="rId6"/>
            <a:srcRect/>
            <a:stretch>
              <a:fillRect/>
            </a:stretch>
          </p:blipFill>
          <p:spPr bwMode="auto">
            <a:xfrm>
              <a:off x="4848" y="3408"/>
              <a:ext cx="912" cy="912"/>
            </a:xfrm>
            <a:prstGeom prst="rect">
              <a:avLst/>
            </a:prstGeom>
            <a:noFill/>
            <a:ln w="9525">
              <a:noFill/>
              <a:miter lim="800000"/>
              <a:headEnd/>
              <a:tailEnd/>
            </a:ln>
          </p:spPr>
        </p:pic>
      </p:grpSp>
      <p:sp>
        <p:nvSpPr>
          <p:cNvPr id="42072" name="Text Box 88"/>
          <p:cNvSpPr txBox="1">
            <a:spLocks noChangeArrowheads="1"/>
          </p:cNvSpPr>
          <p:nvPr/>
        </p:nvSpPr>
        <p:spPr bwMode="auto">
          <a:xfrm>
            <a:off x="1371600" y="228600"/>
            <a:ext cx="5486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1. Phong trào này đi về hướng Đông</a:t>
            </a:r>
          </a:p>
        </p:txBody>
      </p:sp>
      <p:sp>
        <p:nvSpPr>
          <p:cNvPr id="42073" name="Text Box 89"/>
          <p:cNvSpPr txBox="1">
            <a:spLocks noChangeArrowheads="1"/>
          </p:cNvSpPr>
          <p:nvPr/>
        </p:nvSpPr>
        <p:spPr bwMode="auto">
          <a:xfrm>
            <a:off x="990600" y="1219200"/>
            <a:ext cx="6781800" cy="396875"/>
          </a:xfrm>
          <a:prstGeom prst="rect">
            <a:avLst/>
          </a:prstGeom>
          <a:noFill/>
          <a:ln w="9525">
            <a:noFill/>
            <a:miter lim="800000"/>
            <a:headEnd/>
            <a:tailEnd/>
          </a:ln>
        </p:spPr>
        <p:txBody>
          <a:bodyPr>
            <a:spAutoFit/>
          </a:bodyPr>
          <a:lstStyle/>
          <a:p>
            <a:pPr>
              <a:spcBef>
                <a:spcPct val="50000"/>
              </a:spcBef>
            </a:pPr>
            <a:r>
              <a:rPr lang="en-US" sz="2000" b="1" dirty="0">
                <a:solidFill>
                  <a:srgbClr val="0000FF"/>
                </a:solidFill>
              </a:rPr>
              <a:t>2. </a:t>
            </a:r>
            <a:r>
              <a:rPr lang="en-US" sz="2000" b="1" dirty="0" err="1">
                <a:solidFill>
                  <a:srgbClr val="0000FF"/>
                </a:solidFill>
              </a:rPr>
              <a:t>Quê</a:t>
            </a:r>
            <a:r>
              <a:rPr lang="en-US" sz="2000" b="1" dirty="0">
                <a:solidFill>
                  <a:srgbClr val="0000FF"/>
                </a:solidFill>
              </a:rPr>
              <a:t> </a:t>
            </a:r>
            <a:r>
              <a:rPr lang="en-US" sz="2000" b="1" dirty="0" err="1">
                <a:solidFill>
                  <a:srgbClr val="0000FF"/>
                </a:solidFill>
              </a:rPr>
              <a:t>hương</a:t>
            </a:r>
            <a:r>
              <a:rPr lang="en-US" sz="2000" b="1" dirty="0">
                <a:solidFill>
                  <a:srgbClr val="0000FF"/>
                </a:solidFill>
              </a:rPr>
              <a:t> </a:t>
            </a:r>
            <a:r>
              <a:rPr lang="en-US" sz="2000" b="1" dirty="0" err="1">
                <a:solidFill>
                  <a:srgbClr val="0000FF"/>
                </a:solidFill>
              </a:rPr>
              <a:t>của</a:t>
            </a:r>
            <a:r>
              <a:rPr lang="en-US" sz="2000" b="1" dirty="0">
                <a:solidFill>
                  <a:srgbClr val="0000FF"/>
                </a:solidFill>
              </a:rPr>
              <a:t> </a:t>
            </a:r>
            <a:r>
              <a:rPr lang="en-US" sz="2000" b="1" dirty="0" err="1">
                <a:solidFill>
                  <a:srgbClr val="0000FF"/>
                </a:solidFill>
              </a:rPr>
              <a:t>người</a:t>
            </a:r>
            <a:r>
              <a:rPr lang="en-US" sz="2000" b="1" dirty="0">
                <a:solidFill>
                  <a:srgbClr val="0000FF"/>
                </a:solidFill>
              </a:rPr>
              <a:t> </a:t>
            </a:r>
            <a:r>
              <a:rPr lang="en-US" sz="2000" b="1" dirty="0" err="1">
                <a:solidFill>
                  <a:srgbClr val="0000FF"/>
                </a:solidFill>
              </a:rPr>
              <a:t>sáng</a:t>
            </a:r>
            <a:r>
              <a:rPr lang="en-US" sz="2000" b="1" dirty="0">
                <a:solidFill>
                  <a:srgbClr val="0000FF"/>
                </a:solidFill>
              </a:rPr>
              <a:t> </a:t>
            </a:r>
            <a:r>
              <a:rPr lang="en-US" sz="2000" b="1" dirty="0" err="1">
                <a:solidFill>
                  <a:srgbClr val="0000FF"/>
                </a:solidFill>
              </a:rPr>
              <a:t>lập</a:t>
            </a:r>
            <a:r>
              <a:rPr lang="en-US" sz="2000" b="1" dirty="0">
                <a:solidFill>
                  <a:srgbClr val="0000FF"/>
                </a:solidFill>
              </a:rPr>
              <a:t> </a:t>
            </a:r>
            <a:r>
              <a:rPr lang="en-US" sz="2000" b="1" dirty="0" err="1">
                <a:solidFill>
                  <a:srgbClr val="0000FF"/>
                </a:solidFill>
              </a:rPr>
              <a:t>ra</a:t>
            </a:r>
            <a:r>
              <a:rPr lang="en-US" sz="2000" b="1" dirty="0">
                <a:solidFill>
                  <a:srgbClr val="0000FF"/>
                </a:solidFill>
              </a:rPr>
              <a:t> </a:t>
            </a:r>
            <a:r>
              <a:rPr lang="en-US" sz="2000" b="1" dirty="0" err="1">
                <a:solidFill>
                  <a:srgbClr val="0000FF"/>
                </a:solidFill>
              </a:rPr>
              <a:t>phong</a:t>
            </a:r>
            <a:r>
              <a:rPr lang="en-US" sz="2000" b="1" dirty="0">
                <a:solidFill>
                  <a:srgbClr val="0000FF"/>
                </a:solidFill>
              </a:rPr>
              <a:t> </a:t>
            </a:r>
            <a:r>
              <a:rPr lang="en-US" sz="2000" b="1" dirty="0" err="1">
                <a:solidFill>
                  <a:srgbClr val="0000FF"/>
                </a:solidFill>
              </a:rPr>
              <a:t>trào</a:t>
            </a:r>
            <a:r>
              <a:rPr lang="en-US" sz="2000" b="1" dirty="0">
                <a:solidFill>
                  <a:srgbClr val="0000FF"/>
                </a:solidFill>
              </a:rPr>
              <a:t> </a:t>
            </a:r>
            <a:r>
              <a:rPr lang="en-US" sz="2000" b="1" dirty="0" err="1">
                <a:solidFill>
                  <a:srgbClr val="0000FF"/>
                </a:solidFill>
              </a:rPr>
              <a:t>này</a:t>
            </a:r>
            <a:endParaRPr lang="en-US" sz="2000" b="1" dirty="0">
              <a:solidFill>
                <a:srgbClr val="0000FF"/>
              </a:solidFill>
            </a:endParaRPr>
          </a:p>
        </p:txBody>
      </p:sp>
      <p:sp>
        <p:nvSpPr>
          <p:cNvPr id="42074" name="Text Box 90"/>
          <p:cNvSpPr txBox="1">
            <a:spLocks noChangeArrowheads="1"/>
          </p:cNvSpPr>
          <p:nvPr/>
        </p:nvSpPr>
        <p:spPr bwMode="auto">
          <a:xfrm>
            <a:off x="990600" y="2133600"/>
            <a:ext cx="74676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3. Tổ chức yêu nước chống Pháp tiến bộ</a:t>
            </a:r>
          </a:p>
        </p:txBody>
      </p:sp>
      <p:sp>
        <p:nvSpPr>
          <p:cNvPr id="42075" name="Text Box 91"/>
          <p:cNvSpPr txBox="1">
            <a:spLocks noChangeArrowheads="1"/>
          </p:cNvSpPr>
          <p:nvPr/>
        </p:nvSpPr>
        <p:spPr bwMode="auto">
          <a:xfrm>
            <a:off x="1066800" y="3048000"/>
            <a:ext cx="7010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4. Đưa nước ta thoát khỏi áp bức, bóc lột</a:t>
            </a:r>
          </a:p>
        </p:txBody>
      </p:sp>
      <p:sp>
        <p:nvSpPr>
          <p:cNvPr id="42076" name="Text Box 92"/>
          <p:cNvSpPr txBox="1">
            <a:spLocks noChangeArrowheads="1"/>
          </p:cNvSpPr>
          <p:nvPr/>
        </p:nvSpPr>
        <p:spPr bwMode="auto">
          <a:xfrm>
            <a:off x="457200" y="4038600"/>
            <a:ext cx="73914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5. </a:t>
            </a:r>
            <a:r>
              <a:rPr lang="en-US" sz="2400" b="1" dirty="0" err="1">
                <a:solidFill>
                  <a:srgbClr val="0000FF"/>
                </a:solidFill>
              </a:rPr>
              <a:t>Những</a:t>
            </a:r>
            <a:r>
              <a:rPr lang="en-US" sz="2400" b="1" dirty="0">
                <a:solidFill>
                  <a:srgbClr val="0000FF"/>
                </a:solidFill>
              </a:rPr>
              <a:t> </a:t>
            </a:r>
            <a:r>
              <a:rPr lang="en-US" sz="2400" b="1" dirty="0" err="1">
                <a:solidFill>
                  <a:srgbClr val="0000FF"/>
                </a:solidFill>
              </a:rPr>
              <a:t>người</a:t>
            </a:r>
            <a:r>
              <a:rPr lang="en-US" sz="2400" b="1" dirty="0">
                <a:solidFill>
                  <a:srgbClr val="0000FF"/>
                </a:solidFill>
              </a:rPr>
              <a:t> </a:t>
            </a:r>
            <a:r>
              <a:rPr lang="en-US" sz="2400" b="1" dirty="0" err="1">
                <a:solidFill>
                  <a:srgbClr val="0000FF"/>
                </a:solidFill>
              </a:rPr>
              <a:t>này</a:t>
            </a:r>
            <a:r>
              <a:rPr lang="en-US" sz="2400" b="1" dirty="0">
                <a:solidFill>
                  <a:srgbClr val="0000FF"/>
                </a:solidFill>
              </a:rPr>
              <a:t> ở </a:t>
            </a:r>
            <a:r>
              <a:rPr lang="en-US" sz="2400" b="1" dirty="0" err="1">
                <a:solidFill>
                  <a:srgbClr val="0000FF"/>
                </a:solidFill>
              </a:rPr>
              <a:t>giai</a:t>
            </a:r>
            <a:r>
              <a:rPr lang="en-US" sz="2400" b="1" dirty="0">
                <a:solidFill>
                  <a:srgbClr val="0000FF"/>
                </a:solidFill>
              </a:rPr>
              <a:t> </a:t>
            </a:r>
            <a:r>
              <a:rPr lang="en-US" sz="2400" b="1" dirty="0" err="1">
                <a:solidFill>
                  <a:srgbClr val="0000FF"/>
                </a:solidFill>
              </a:rPr>
              <a:t>đoạn</a:t>
            </a:r>
            <a:r>
              <a:rPr lang="en-US" sz="2400" b="1" dirty="0">
                <a:solidFill>
                  <a:srgbClr val="0000FF"/>
                </a:solidFill>
              </a:rPr>
              <a:t> </a:t>
            </a:r>
            <a:r>
              <a:rPr lang="en-US" sz="2400" b="1" dirty="0" err="1">
                <a:solidFill>
                  <a:srgbClr val="0000FF"/>
                </a:solidFill>
              </a:rPr>
              <a:t>trưởng</a:t>
            </a:r>
            <a:r>
              <a:rPr lang="en-US" sz="2400" b="1" dirty="0">
                <a:solidFill>
                  <a:srgbClr val="0000FF"/>
                </a:solidFill>
              </a:rPr>
              <a:t> </a:t>
            </a:r>
            <a:r>
              <a:rPr lang="en-US" sz="2400" b="1" dirty="0" err="1">
                <a:solidFill>
                  <a:srgbClr val="0000FF"/>
                </a:solidFill>
              </a:rPr>
              <a:t>thành</a:t>
            </a:r>
            <a:endParaRPr lang="en-US" sz="2400" b="1" dirty="0">
              <a:solidFill>
                <a:srgbClr val="0000FF"/>
              </a:solidFill>
            </a:endParaRPr>
          </a:p>
        </p:txBody>
      </p:sp>
      <p:sp>
        <p:nvSpPr>
          <p:cNvPr id="42077" name="Text Box 93"/>
          <p:cNvSpPr txBox="1">
            <a:spLocks noChangeArrowheads="1"/>
          </p:cNvSpPr>
          <p:nvPr/>
        </p:nvSpPr>
        <p:spPr bwMode="auto">
          <a:xfrm>
            <a:off x="2057400" y="5334000"/>
            <a:ext cx="64008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Tên người tổ chức ra phong trào này</a:t>
            </a:r>
          </a:p>
        </p:txBody>
      </p:sp>
      <p:sp>
        <p:nvSpPr>
          <p:cNvPr id="42078" name="Text Box 94"/>
          <p:cNvSpPr txBox="1">
            <a:spLocks noChangeArrowheads="1"/>
          </p:cNvSpPr>
          <p:nvPr/>
        </p:nvSpPr>
        <p:spPr bwMode="auto">
          <a:xfrm>
            <a:off x="7315200" y="762000"/>
            <a:ext cx="533400" cy="461963"/>
          </a:xfrm>
          <a:prstGeom prst="rect">
            <a:avLst/>
          </a:prstGeom>
          <a:noFill/>
          <a:ln w="38100">
            <a:solidFill>
              <a:srgbClr val="FF0000"/>
            </a:solidFill>
            <a:miter lim="800000"/>
            <a:headEnd/>
            <a:tailEnd/>
          </a:ln>
        </p:spPr>
        <p:txBody>
          <a:bodyPr>
            <a:spAutoFit/>
          </a:bodyPr>
          <a:lstStyle/>
          <a:p>
            <a:pPr>
              <a:spcBef>
                <a:spcPct val="50000"/>
              </a:spcBef>
            </a:pPr>
            <a:r>
              <a:rPr lang="en-US" sz="2400" b="1"/>
              <a:t>6</a:t>
            </a:r>
          </a:p>
        </p:txBody>
      </p:sp>
      <p:sp>
        <p:nvSpPr>
          <p:cNvPr id="42080" name="Text Box 96"/>
          <p:cNvSpPr txBox="1">
            <a:spLocks noChangeArrowheads="1"/>
          </p:cNvSpPr>
          <p:nvPr/>
        </p:nvSpPr>
        <p:spPr bwMode="auto">
          <a:xfrm>
            <a:off x="7315200" y="1676400"/>
            <a:ext cx="533400" cy="461963"/>
          </a:xfrm>
          <a:prstGeom prst="rect">
            <a:avLst/>
          </a:prstGeom>
          <a:noFill/>
          <a:ln w="38100">
            <a:solidFill>
              <a:srgbClr val="FF0000"/>
            </a:solidFill>
            <a:miter lim="800000"/>
            <a:headEnd/>
            <a:tailEnd/>
          </a:ln>
        </p:spPr>
        <p:txBody>
          <a:bodyPr>
            <a:spAutoFit/>
          </a:bodyPr>
          <a:lstStyle/>
          <a:p>
            <a:pPr>
              <a:spcBef>
                <a:spcPct val="50000"/>
              </a:spcBef>
            </a:pPr>
            <a:r>
              <a:rPr lang="en-US" sz="2400" b="1"/>
              <a:t>6</a:t>
            </a:r>
          </a:p>
        </p:txBody>
      </p:sp>
      <p:sp>
        <p:nvSpPr>
          <p:cNvPr id="42081" name="Text Box 97"/>
          <p:cNvSpPr txBox="1">
            <a:spLocks noChangeArrowheads="1"/>
          </p:cNvSpPr>
          <p:nvPr/>
        </p:nvSpPr>
        <p:spPr bwMode="auto">
          <a:xfrm>
            <a:off x="7391400" y="2590800"/>
            <a:ext cx="533400" cy="461963"/>
          </a:xfrm>
          <a:prstGeom prst="rect">
            <a:avLst/>
          </a:prstGeom>
          <a:noFill/>
          <a:ln w="38100">
            <a:solidFill>
              <a:srgbClr val="FF0000"/>
            </a:solidFill>
            <a:miter lim="800000"/>
            <a:headEnd/>
            <a:tailEnd/>
          </a:ln>
        </p:spPr>
        <p:txBody>
          <a:bodyPr>
            <a:spAutoFit/>
          </a:bodyPr>
          <a:lstStyle/>
          <a:p>
            <a:pPr>
              <a:spcBef>
                <a:spcPct val="50000"/>
              </a:spcBef>
            </a:pPr>
            <a:r>
              <a:rPr lang="en-US" sz="2400" b="1"/>
              <a:t>9</a:t>
            </a:r>
          </a:p>
        </p:txBody>
      </p:sp>
      <p:sp>
        <p:nvSpPr>
          <p:cNvPr id="42082" name="Text Box 98"/>
          <p:cNvSpPr txBox="1">
            <a:spLocks noChangeArrowheads="1"/>
          </p:cNvSpPr>
          <p:nvPr/>
        </p:nvSpPr>
        <p:spPr bwMode="auto">
          <a:xfrm>
            <a:off x="7391400" y="3505200"/>
            <a:ext cx="533400" cy="461963"/>
          </a:xfrm>
          <a:prstGeom prst="rect">
            <a:avLst/>
          </a:prstGeom>
          <a:noFill/>
          <a:ln w="38100">
            <a:solidFill>
              <a:srgbClr val="FF0000"/>
            </a:solidFill>
            <a:miter lim="800000"/>
            <a:headEnd/>
            <a:tailEnd/>
          </a:ln>
        </p:spPr>
        <p:txBody>
          <a:bodyPr>
            <a:spAutoFit/>
          </a:bodyPr>
          <a:lstStyle/>
          <a:p>
            <a:pPr>
              <a:spcBef>
                <a:spcPct val="50000"/>
              </a:spcBef>
            </a:pPr>
            <a:r>
              <a:rPr lang="en-US" sz="2400" b="1"/>
              <a:t>7</a:t>
            </a:r>
          </a:p>
        </p:txBody>
      </p:sp>
      <p:sp>
        <p:nvSpPr>
          <p:cNvPr id="42083" name="Text Box 99"/>
          <p:cNvSpPr txBox="1">
            <a:spLocks noChangeArrowheads="1"/>
          </p:cNvSpPr>
          <p:nvPr/>
        </p:nvSpPr>
        <p:spPr bwMode="auto">
          <a:xfrm>
            <a:off x="7391400" y="4495800"/>
            <a:ext cx="533400" cy="461963"/>
          </a:xfrm>
          <a:prstGeom prst="rect">
            <a:avLst/>
          </a:prstGeom>
          <a:noFill/>
          <a:ln w="38100">
            <a:solidFill>
              <a:srgbClr val="FF0000"/>
            </a:solidFill>
            <a:miter lim="800000"/>
            <a:headEnd/>
            <a:tailEnd/>
          </a:ln>
        </p:spPr>
        <p:txBody>
          <a:bodyPr>
            <a:spAutoFit/>
          </a:bodyPr>
          <a:lstStyle/>
          <a:p>
            <a:pPr>
              <a:spcBef>
                <a:spcPct val="50000"/>
              </a:spcBef>
            </a:pPr>
            <a:r>
              <a:rPr lang="en-US" sz="2400" b="1"/>
              <a:t>9</a:t>
            </a:r>
          </a:p>
        </p:txBody>
      </p:sp>
      <p:sp>
        <p:nvSpPr>
          <p:cNvPr id="42084" name="Text Box 100"/>
          <p:cNvSpPr txBox="1">
            <a:spLocks noChangeArrowheads="1"/>
          </p:cNvSpPr>
          <p:nvPr/>
        </p:nvSpPr>
        <p:spPr bwMode="auto">
          <a:xfrm>
            <a:off x="7543800" y="5867400"/>
            <a:ext cx="685800" cy="461963"/>
          </a:xfrm>
          <a:prstGeom prst="rect">
            <a:avLst/>
          </a:prstGeom>
          <a:noFill/>
          <a:ln w="38100">
            <a:solidFill>
              <a:srgbClr val="FF0000"/>
            </a:solidFill>
            <a:miter lim="800000"/>
            <a:headEnd/>
            <a:tailEnd/>
          </a:ln>
        </p:spPr>
        <p:txBody>
          <a:bodyPr>
            <a:spAutoFit/>
          </a:bodyPr>
          <a:lstStyle/>
          <a:p>
            <a:pPr>
              <a:spcBef>
                <a:spcPct val="50000"/>
              </a:spcBef>
            </a:pPr>
            <a:r>
              <a:rPr lang="en-US" sz="2400" b="1"/>
              <a:t>11</a:t>
            </a:r>
          </a:p>
        </p:txBody>
      </p:sp>
      <p:sp>
        <p:nvSpPr>
          <p:cNvPr id="85" name="Text Box 76"/>
          <p:cNvSpPr txBox="1">
            <a:spLocks noChangeArrowheads="1"/>
          </p:cNvSpPr>
          <p:nvPr/>
        </p:nvSpPr>
        <p:spPr bwMode="auto">
          <a:xfrm>
            <a:off x="2286000" y="762000"/>
            <a:ext cx="3276600" cy="461665"/>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rPr>
              <a:t>Đ    </a:t>
            </a:r>
            <a:r>
              <a:rPr lang="en-US" sz="2400" b="1" dirty="0">
                <a:solidFill>
                  <a:srgbClr val="FF0000"/>
                </a:solidFill>
                <a:latin typeface="Times New Roman" pitchFamily="18" charset="0"/>
              </a:rPr>
              <a:t>Ô</a:t>
            </a:r>
            <a:r>
              <a:rPr lang="en-US" sz="2400" b="1" dirty="0">
                <a:solidFill>
                  <a:srgbClr val="FF0000"/>
                </a:solidFill>
              </a:rPr>
              <a:t>   </a:t>
            </a:r>
            <a:r>
              <a:rPr lang="en-US" sz="2400" b="1" dirty="0">
                <a:solidFill>
                  <a:srgbClr val="FF0000"/>
                </a:solidFill>
                <a:latin typeface="Times New Roman" pitchFamily="18" charset="0"/>
              </a:rPr>
              <a:t>N</a:t>
            </a:r>
            <a:r>
              <a:rPr lang="en-US" sz="2400" b="1" dirty="0">
                <a:solidFill>
                  <a:srgbClr val="FF0000"/>
                </a:solidFill>
              </a:rPr>
              <a:t>   </a:t>
            </a:r>
            <a:r>
              <a:rPr lang="en-US" sz="2400" b="1" dirty="0">
                <a:solidFill>
                  <a:srgbClr val="FF0000"/>
                </a:solidFill>
                <a:latin typeface="Times New Roman" pitchFamily="18" charset="0"/>
              </a:rPr>
              <a:t>G</a:t>
            </a:r>
            <a:r>
              <a:rPr lang="en-US" sz="2400" b="1" dirty="0">
                <a:solidFill>
                  <a:srgbClr val="FF0000"/>
                </a:solidFill>
              </a:rPr>
              <a:t>   </a:t>
            </a:r>
            <a:r>
              <a:rPr lang="en-US" sz="2400" b="1" dirty="0">
                <a:solidFill>
                  <a:srgbClr val="FF0000"/>
                </a:solidFill>
                <a:latin typeface="Times New Roman" pitchFamily="18" charset="0"/>
              </a:rPr>
              <a:t>  </a:t>
            </a:r>
            <a:r>
              <a:rPr lang="en-US" sz="2400" b="1" dirty="0">
                <a:solidFill>
                  <a:srgbClr val="FF0000"/>
                </a:solidFill>
              </a:rPr>
              <a:t>D     </a:t>
            </a:r>
            <a:r>
              <a:rPr lang="en-US" sz="2400" b="1" dirty="0">
                <a:solidFill>
                  <a:srgbClr val="FF0000"/>
                </a:solidFill>
                <a:latin typeface="Times New Roman" pitchFamily="18" charset="0"/>
              </a:rPr>
              <a:t>U</a:t>
            </a:r>
          </a:p>
        </p:txBody>
      </p:sp>
      <p:sp>
        <p:nvSpPr>
          <p:cNvPr id="86" name="Text Box 48"/>
          <p:cNvSpPr txBox="1">
            <a:spLocks noChangeArrowheads="1"/>
          </p:cNvSpPr>
          <p:nvPr/>
        </p:nvSpPr>
        <p:spPr bwMode="auto">
          <a:xfrm>
            <a:off x="2286000" y="1676400"/>
            <a:ext cx="4419600"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rPr>
              <a:t> N  </a:t>
            </a:r>
            <a:r>
              <a:rPr lang="en-US" sz="2400" b="1" dirty="0">
                <a:solidFill>
                  <a:srgbClr val="FF0000"/>
                </a:solidFill>
              </a:rPr>
              <a:t>  </a:t>
            </a:r>
            <a:r>
              <a:rPr lang="en-US" sz="2400" b="1" dirty="0">
                <a:solidFill>
                  <a:srgbClr val="FF0000"/>
                </a:solidFill>
                <a:latin typeface="Times New Roman" pitchFamily="18" charset="0"/>
              </a:rPr>
              <a:t>G</a:t>
            </a:r>
            <a:r>
              <a:rPr lang="en-US" sz="2400" b="1" dirty="0">
                <a:solidFill>
                  <a:srgbClr val="FF0000"/>
                </a:solidFill>
              </a:rPr>
              <a:t>    </a:t>
            </a:r>
            <a:r>
              <a:rPr lang="en-US" sz="2400" b="1" dirty="0">
                <a:solidFill>
                  <a:srgbClr val="FF0000"/>
                </a:solidFill>
                <a:latin typeface="Times New Roman" pitchFamily="18" charset="0"/>
              </a:rPr>
              <a:t>H</a:t>
            </a:r>
            <a:r>
              <a:rPr lang="en-US" sz="2400" b="1" dirty="0">
                <a:solidFill>
                  <a:srgbClr val="FF0000"/>
                </a:solidFill>
              </a:rPr>
              <a:t>   </a:t>
            </a:r>
            <a:r>
              <a:rPr lang="en-US" sz="2400" b="1" dirty="0">
                <a:solidFill>
                  <a:srgbClr val="FF0000"/>
                </a:solidFill>
                <a:latin typeface="Times New Roman" pitchFamily="18" charset="0"/>
              </a:rPr>
              <a:t>Ê</a:t>
            </a:r>
            <a:r>
              <a:rPr lang="en-US" sz="2400" b="1" dirty="0">
                <a:solidFill>
                  <a:srgbClr val="FF0000"/>
                </a:solidFill>
              </a:rPr>
              <a:t>̣    </a:t>
            </a:r>
            <a:r>
              <a:rPr lang="en-US" sz="2400" b="1" dirty="0">
                <a:solidFill>
                  <a:srgbClr val="FF0000"/>
                </a:solidFill>
                <a:latin typeface="Times New Roman" pitchFamily="18" charset="0"/>
              </a:rPr>
              <a:t>A</a:t>
            </a:r>
            <a:r>
              <a:rPr lang="en-US" sz="2400" b="1" dirty="0">
                <a:solidFill>
                  <a:srgbClr val="FF0000"/>
                </a:solidFill>
              </a:rPr>
              <a:t>    </a:t>
            </a:r>
            <a:r>
              <a:rPr lang="en-US" sz="2400" b="1" dirty="0">
                <a:solidFill>
                  <a:srgbClr val="FF0000"/>
                </a:solidFill>
                <a:latin typeface="Times New Roman" pitchFamily="18" charset="0"/>
              </a:rPr>
              <a:t>N</a:t>
            </a:r>
            <a:r>
              <a:rPr lang="en-US" b="1" dirty="0">
                <a:solidFill>
                  <a:srgbClr val="FF0000"/>
                </a:solidFill>
                <a:latin typeface="Times New Roman" pitchFamily="18" charset="0"/>
              </a:rPr>
              <a:t>        </a:t>
            </a:r>
          </a:p>
        </p:txBody>
      </p:sp>
      <p:sp>
        <p:nvSpPr>
          <p:cNvPr id="88" name="Text Box 75"/>
          <p:cNvSpPr txBox="1">
            <a:spLocks noChangeArrowheads="1"/>
          </p:cNvSpPr>
          <p:nvPr/>
        </p:nvSpPr>
        <p:spPr bwMode="auto">
          <a:xfrm>
            <a:off x="1371600" y="2590800"/>
            <a:ext cx="6283325"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rPr>
              <a:t>H</a:t>
            </a:r>
            <a:r>
              <a:rPr lang="en-US" sz="2400" b="1" dirty="0">
                <a:solidFill>
                  <a:srgbClr val="FF0000"/>
                </a:solidFill>
              </a:rPr>
              <a:t>    </a:t>
            </a:r>
            <a:r>
              <a:rPr lang="en-US" sz="2400" b="1" dirty="0">
                <a:solidFill>
                  <a:srgbClr val="FF0000"/>
                </a:solidFill>
                <a:latin typeface="Times New Roman" pitchFamily="18" charset="0"/>
              </a:rPr>
              <a:t>Ô</a:t>
            </a:r>
            <a:r>
              <a:rPr lang="en-US" sz="2400" b="1" dirty="0">
                <a:solidFill>
                  <a:srgbClr val="FF0000"/>
                </a:solidFill>
              </a:rPr>
              <a:t>̣    </a:t>
            </a:r>
            <a:r>
              <a:rPr lang="en-US" sz="2400" b="1" dirty="0">
                <a:solidFill>
                  <a:srgbClr val="FF0000"/>
                </a:solidFill>
                <a:latin typeface="Times New Roman" pitchFamily="18" charset="0"/>
              </a:rPr>
              <a:t>I</a:t>
            </a:r>
            <a:r>
              <a:rPr lang="en-US" sz="2400" b="1" dirty="0">
                <a:solidFill>
                  <a:srgbClr val="FF0000"/>
                </a:solidFill>
              </a:rPr>
              <a:t>     </a:t>
            </a:r>
            <a:r>
              <a:rPr lang="en-US" sz="2400" b="1" dirty="0">
                <a:solidFill>
                  <a:srgbClr val="FF0000"/>
                </a:solidFill>
                <a:latin typeface="Times New Roman" pitchFamily="18" charset="0"/>
              </a:rPr>
              <a:t>D</a:t>
            </a:r>
            <a:r>
              <a:rPr lang="en-US" sz="2400" b="1" dirty="0">
                <a:solidFill>
                  <a:srgbClr val="FF0000"/>
                </a:solidFill>
              </a:rPr>
              <a:t>    </a:t>
            </a:r>
            <a:r>
              <a:rPr lang="en-US" sz="2400" b="1" dirty="0">
                <a:solidFill>
                  <a:srgbClr val="FF0000"/>
                </a:solidFill>
                <a:latin typeface="Times New Roman" pitchFamily="18" charset="0"/>
              </a:rPr>
              <a:t>U</a:t>
            </a:r>
            <a:r>
              <a:rPr lang="en-US" sz="2400" b="1" dirty="0">
                <a:solidFill>
                  <a:srgbClr val="FF0000"/>
                </a:solidFill>
              </a:rPr>
              <a:t>   </a:t>
            </a:r>
            <a:r>
              <a:rPr lang="en-US" sz="2400" b="1" dirty="0">
                <a:solidFill>
                  <a:srgbClr val="FF0000"/>
                </a:solidFill>
                <a:latin typeface="Times New Roman" pitchFamily="18" charset="0"/>
              </a:rPr>
              <a:t> </a:t>
            </a:r>
            <a:r>
              <a:rPr lang="en-US" sz="2400" b="1" dirty="0">
                <a:solidFill>
                  <a:srgbClr val="FF0000"/>
                </a:solidFill>
              </a:rPr>
              <a:t>Y   </a:t>
            </a:r>
            <a:r>
              <a:rPr lang="en-US" sz="2400" b="1" dirty="0">
                <a:solidFill>
                  <a:srgbClr val="FF0000"/>
                </a:solidFill>
                <a:latin typeface="Times New Roman" pitchFamily="18" charset="0"/>
              </a:rPr>
              <a:t>T</a:t>
            </a:r>
            <a:r>
              <a:rPr lang="en-US" sz="2400" b="1" dirty="0">
                <a:solidFill>
                  <a:srgbClr val="FF0000"/>
                </a:solidFill>
              </a:rPr>
              <a:t>     </a:t>
            </a:r>
            <a:r>
              <a:rPr lang="en-US" sz="2400" b="1" dirty="0">
                <a:solidFill>
                  <a:srgbClr val="FF0000"/>
                </a:solidFill>
                <a:latin typeface="Times New Roman" pitchFamily="18" charset="0"/>
              </a:rPr>
              <a:t>Â</a:t>
            </a:r>
            <a:r>
              <a:rPr lang="en-US" sz="2400" b="1" dirty="0">
                <a:solidFill>
                  <a:srgbClr val="FF0000"/>
                </a:solidFill>
              </a:rPr>
              <a:t>   </a:t>
            </a:r>
            <a:r>
              <a:rPr lang="en-US" sz="2400" b="1" dirty="0">
                <a:solidFill>
                  <a:srgbClr val="FF0000"/>
                </a:solidFill>
                <a:latin typeface="Times New Roman" pitchFamily="18" charset="0"/>
              </a:rPr>
              <a:t>N</a:t>
            </a:r>
            <a:endParaRPr lang="en-US" sz="2400" b="1" dirty="0">
              <a:solidFill>
                <a:srgbClr val="FF0000"/>
              </a:solidFill>
              <a:latin typeface="VNI-Cooper" pitchFamily="2" charset="0"/>
            </a:endParaRPr>
          </a:p>
        </p:txBody>
      </p:sp>
      <p:sp>
        <p:nvSpPr>
          <p:cNvPr id="89" name="Text Box 65"/>
          <p:cNvSpPr txBox="1">
            <a:spLocks noChangeArrowheads="1"/>
          </p:cNvSpPr>
          <p:nvPr/>
        </p:nvSpPr>
        <p:spPr bwMode="auto">
          <a:xfrm>
            <a:off x="1905000" y="3505200"/>
            <a:ext cx="4038600"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rPr>
              <a:t>C</a:t>
            </a:r>
            <a:r>
              <a:rPr lang="en-US" sz="2400" b="1" dirty="0">
                <a:solidFill>
                  <a:srgbClr val="FF0000"/>
                </a:solidFill>
              </a:rPr>
              <a:t>    </a:t>
            </a:r>
            <a:r>
              <a:rPr lang="en-US" sz="2400" b="1" dirty="0">
                <a:solidFill>
                  <a:srgbClr val="FF0000"/>
                </a:solidFill>
                <a:latin typeface="Times New Roman" pitchFamily="18" charset="0"/>
              </a:rPr>
              <a:t>Ư</a:t>
            </a:r>
            <a:r>
              <a:rPr lang="en-US" sz="2400" b="1" dirty="0">
                <a:solidFill>
                  <a:srgbClr val="FF0000"/>
                </a:solidFill>
              </a:rPr>
              <a:t>́   </a:t>
            </a:r>
            <a:r>
              <a:rPr lang="en-US" sz="2400" b="1" dirty="0">
                <a:solidFill>
                  <a:srgbClr val="FF0000"/>
                </a:solidFill>
                <a:latin typeface="Times New Roman" pitchFamily="18" charset="0"/>
              </a:rPr>
              <a:t>U</a:t>
            </a:r>
            <a:r>
              <a:rPr lang="en-US" sz="2400" b="1" dirty="0">
                <a:solidFill>
                  <a:srgbClr val="FF0000"/>
                </a:solidFill>
              </a:rPr>
              <a:t>    </a:t>
            </a:r>
            <a:r>
              <a:rPr lang="en-US" sz="2400" b="1" dirty="0">
                <a:solidFill>
                  <a:srgbClr val="FF0000"/>
                </a:solidFill>
                <a:latin typeface="Times New Roman" pitchFamily="18" charset="0"/>
              </a:rPr>
              <a:t>N</a:t>
            </a:r>
            <a:r>
              <a:rPr lang="en-US" sz="2400" b="1" dirty="0">
                <a:solidFill>
                  <a:srgbClr val="FF0000"/>
                </a:solidFill>
              </a:rPr>
              <a:t>    </a:t>
            </a:r>
            <a:r>
              <a:rPr lang="en-US" sz="2400" b="1" dirty="0">
                <a:solidFill>
                  <a:srgbClr val="FF0000"/>
                </a:solidFill>
                <a:latin typeface="Times New Roman" pitchFamily="18" charset="0"/>
              </a:rPr>
              <a:t>Ư</a:t>
            </a:r>
            <a:r>
              <a:rPr lang="en-US" sz="2400" b="1" dirty="0">
                <a:solidFill>
                  <a:srgbClr val="FF0000"/>
                </a:solidFill>
              </a:rPr>
              <a:t>    </a:t>
            </a:r>
            <a:r>
              <a:rPr lang="en-US" sz="2400" b="1" dirty="0">
                <a:solidFill>
                  <a:srgbClr val="FF0000"/>
                </a:solidFill>
                <a:latin typeface="Times New Roman" pitchFamily="18" charset="0"/>
              </a:rPr>
              <a:t>Ơ</a:t>
            </a:r>
            <a:r>
              <a:rPr lang="en-US" sz="2400" b="1" dirty="0">
                <a:solidFill>
                  <a:srgbClr val="FF0000"/>
                </a:solidFill>
              </a:rPr>
              <a:t>́   </a:t>
            </a:r>
            <a:r>
              <a:rPr lang="en-US" sz="2400" b="1" dirty="0">
                <a:solidFill>
                  <a:srgbClr val="FF0000"/>
                </a:solidFill>
                <a:latin typeface="Times New Roman" pitchFamily="18" charset="0"/>
              </a:rPr>
              <a:t>C</a:t>
            </a:r>
            <a:r>
              <a:rPr lang="en-US" sz="2400" dirty="0">
                <a:solidFill>
                  <a:srgbClr val="FF0000"/>
                </a:solidFill>
              </a:rPr>
              <a:t>       </a:t>
            </a:r>
          </a:p>
        </p:txBody>
      </p:sp>
      <p:sp>
        <p:nvSpPr>
          <p:cNvPr id="90" name="Text Box 57"/>
          <p:cNvSpPr txBox="1">
            <a:spLocks noChangeArrowheads="1"/>
          </p:cNvSpPr>
          <p:nvPr/>
        </p:nvSpPr>
        <p:spPr bwMode="auto">
          <a:xfrm>
            <a:off x="1371600" y="4495800"/>
            <a:ext cx="5518150" cy="457200"/>
          </a:xfrm>
          <a:prstGeom prst="rect">
            <a:avLst/>
          </a:prstGeom>
          <a:noFill/>
          <a:ln w="9525">
            <a:noFill/>
            <a:miter lim="800000"/>
            <a:headEnd/>
            <a:tailEnd/>
          </a:ln>
        </p:spPr>
        <p:txBody>
          <a:bodyPr>
            <a:spAutoFit/>
          </a:bodyPr>
          <a:lstStyle/>
          <a:p>
            <a:pPr>
              <a:spcBef>
                <a:spcPct val="50000"/>
              </a:spcBef>
            </a:pPr>
            <a:r>
              <a:rPr lang="en-US" dirty="0">
                <a:solidFill>
                  <a:srgbClr val="FF0000"/>
                </a:solidFill>
                <a:latin typeface="Times New Roman" pitchFamily="18" charset="0"/>
              </a:rPr>
              <a:t>  </a:t>
            </a:r>
            <a:r>
              <a:rPr lang="en-US" sz="2400" b="1" dirty="0">
                <a:solidFill>
                  <a:srgbClr val="FF0000"/>
                </a:solidFill>
                <a:latin typeface="Times New Roman" pitchFamily="18" charset="0"/>
              </a:rPr>
              <a:t>T</a:t>
            </a:r>
            <a:r>
              <a:rPr lang="en-US" sz="2400" b="1" dirty="0">
                <a:solidFill>
                  <a:srgbClr val="FF0000"/>
                </a:solidFill>
              </a:rPr>
              <a:t>  </a:t>
            </a:r>
            <a:r>
              <a:rPr lang="en-US" sz="2400" b="1" dirty="0">
                <a:solidFill>
                  <a:srgbClr val="FF0000"/>
                </a:solidFill>
                <a:latin typeface="Times New Roman" pitchFamily="18" charset="0"/>
              </a:rPr>
              <a:t> </a:t>
            </a:r>
            <a:r>
              <a:rPr lang="en-US" sz="2400" b="1" dirty="0">
                <a:solidFill>
                  <a:srgbClr val="FF0000"/>
                </a:solidFill>
              </a:rPr>
              <a:t>H    </a:t>
            </a:r>
            <a:r>
              <a:rPr lang="en-US" sz="2400" b="1" dirty="0">
                <a:solidFill>
                  <a:srgbClr val="FF0000"/>
                </a:solidFill>
                <a:latin typeface="Times New Roman" pitchFamily="18" charset="0"/>
              </a:rPr>
              <a:t>A</a:t>
            </a:r>
            <a:r>
              <a:rPr lang="en-US" sz="2400" b="1" dirty="0">
                <a:solidFill>
                  <a:srgbClr val="FF0000"/>
                </a:solidFill>
              </a:rPr>
              <a:t>    </a:t>
            </a:r>
            <a:r>
              <a:rPr lang="en-US" sz="2400" b="1" dirty="0">
                <a:solidFill>
                  <a:srgbClr val="FF0000"/>
                </a:solidFill>
                <a:latin typeface="Times New Roman" pitchFamily="18" charset="0"/>
              </a:rPr>
              <a:t>N</a:t>
            </a:r>
            <a:r>
              <a:rPr lang="en-US" sz="2400" b="1" dirty="0">
                <a:solidFill>
                  <a:srgbClr val="FF0000"/>
                </a:solidFill>
              </a:rPr>
              <a:t>   </a:t>
            </a:r>
            <a:r>
              <a:rPr lang="en-US" sz="2400" b="1" dirty="0">
                <a:solidFill>
                  <a:srgbClr val="FF0000"/>
                </a:solidFill>
                <a:latin typeface="Times New Roman" pitchFamily="18" charset="0"/>
              </a:rPr>
              <a:t>H</a:t>
            </a:r>
            <a:r>
              <a:rPr lang="en-US" sz="2400" b="1" dirty="0">
                <a:solidFill>
                  <a:srgbClr val="FF0000"/>
                </a:solidFill>
              </a:rPr>
              <a:t>    </a:t>
            </a:r>
            <a:r>
              <a:rPr lang="en-US" sz="2400" b="1" dirty="0">
                <a:solidFill>
                  <a:srgbClr val="FF0000"/>
                </a:solidFill>
                <a:latin typeface="Times New Roman" pitchFamily="18" charset="0"/>
              </a:rPr>
              <a:t>N</a:t>
            </a:r>
            <a:r>
              <a:rPr lang="en-US" sz="2400" b="1" dirty="0">
                <a:solidFill>
                  <a:srgbClr val="FF0000"/>
                </a:solidFill>
              </a:rPr>
              <a:t>    </a:t>
            </a:r>
            <a:r>
              <a:rPr lang="en-US" sz="2400" b="1" dirty="0">
                <a:solidFill>
                  <a:srgbClr val="FF0000"/>
                </a:solidFill>
                <a:latin typeface="Times New Roman" pitchFamily="18" charset="0"/>
              </a:rPr>
              <a:t>I</a:t>
            </a:r>
            <a:r>
              <a:rPr lang="en-US" sz="2400" b="1" dirty="0">
                <a:solidFill>
                  <a:srgbClr val="FF0000"/>
                </a:solidFill>
              </a:rPr>
              <a:t>    </a:t>
            </a:r>
            <a:r>
              <a:rPr lang="en-US" sz="2400" b="1" dirty="0">
                <a:solidFill>
                  <a:srgbClr val="FF0000"/>
                </a:solidFill>
                <a:latin typeface="Times New Roman" pitchFamily="18" charset="0"/>
              </a:rPr>
              <a:t>Ê</a:t>
            </a:r>
            <a:r>
              <a:rPr lang="en-US" sz="2400" b="1" dirty="0">
                <a:solidFill>
                  <a:srgbClr val="FF0000"/>
                </a:solidFill>
              </a:rPr>
              <a:t>    </a:t>
            </a:r>
            <a:r>
              <a:rPr lang="en-US" sz="2400" b="1" dirty="0">
                <a:solidFill>
                  <a:srgbClr val="FF0000"/>
                </a:solidFill>
                <a:latin typeface="Times New Roman" pitchFamily="18" charset="0"/>
              </a:rPr>
              <a:t>N</a:t>
            </a:r>
          </a:p>
        </p:txBody>
      </p:sp>
      <p:sp>
        <p:nvSpPr>
          <p:cNvPr id="91" name="Text Box 99"/>
          <p:cNvSpPr txBox="1">
            <a:spLocks noChangeArrowheads="1"/>
          </p:cNvSpPr>
          <p:nvPr/>
        </p:nvSpPr>
        <p:spPr bwMode="auto">
          <a:xfrm>
            <a:off x="1143000" y="5867400"/>
            <a:ext cx="7315200" cy="579438"/>
          </a:xfrm>
          <a:prstGeom prst="rect">
            <a:avLst/>
          </a:prstGeom>
          <a:noFill/>
          <a:ln w="9525">
            <a:noFill/>
            <a:miter lim="800000"/>
            <a:headEnd/>
            <a:tailEnd/>
          </a:ln>
        </p:spPr>
        <p:txBody>
          <a:bodyPr wrap="square">
            <a:spAutoFit/>
          </a:bodyPr>
          <a:lstStyle/>
          <a:p>
            <a:pPr>
              <a:spcBef>
                <a:spcPct val="50000"/>
              </a:spcBef>
            </a:pPr>
            <a:r>
              <a:rPr lang="en-US" sz="3200" b="1" dirty="0">
                <a:solidFill>
                  <a:srgbClr val="9900CC"/>
                </a:solidFill>
              </a:rPr>
              <a:t> P  H   A   N  B  Ộ   I   C   H  Â  U</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072"/>
                                        </p:tgtEl>
                                        <p:attrNameLst>
                                          <p:attrName>style.visibility</p:attrName>
                                        </p:attrNameLst>
                                      </p:cBhvr>
                                      <p:to>
                                        <p:strVal val="visible"/>
                                      </p:to>
                                    </p:set>
                                    <p:animEffect transition="in" filter="blinds(horizontal)">
                                      <p:cBhvr>
                                        <p:cTn id="7" dur="1000"/>
                                        <p:tgtEl>
                                          <p:spTgt spid="420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078"/>
                                        </p:tgtEl>
                                        <p:attrNameLst>
                                          <p:attrName>style.visibility</p:attrName>
                                        </p:attrNameLst>
                                      </p:cBhvr>
                                      <p:to>
                                        <p:strVal val="visible"/>
                                      </p:to>
                                    </p:set>
                                    <p:animEffect transition="in" filter="blinds(horizontal)">
                                      <p:cBhvr>
                                        <p:cTn id="12" dur="500"/>
                                        <p:tgtEl>
                                          <p:spTgt spid="4207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strips(downRight)">
                                      <p:cBhvr>
                                        <p:cTn id="17" dur="2000"/>
                                        <p:tgtEl>
                                          <p:spTgt spid="85"/>
                                        </p:tgtEl>
                                      </p:cBhvr>
                                    </p:animEffect>
                                  </p:childTnLst>
                                  <p:subTnLst>
                                    <p:audio>
                                      <p:cMediaNode>
                                        <p:cTn display="0" masterRel="sameClick">
                                          <p:stCondLst>
                                            <p:cond evt="begin" delay="0">
                                              <p:tn val="15"/>
                                            </p:cond>
                                          </p:stCondLst>
                                          <p:endCondLst>
                                            <p:cond evt="onStopAudio" delay="0">
                                              <p:tgtEl>
                                                <p:sldTgt/>
                                              </p:tgtEl>
                                            </p:cond>
                                          </p:endCondLst>
                                        </p:cTn>
                                        <p:tgtEl>
                                          <p:sndTgt r:embed="rId3" name="mo o chu 2.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073"/>
                                        </p:tgtEl>
                                        <p:attrNameLst>
                                          <p:attrName>style.visibility</p:attrName>
                                        </p:attrNameLst>
                                      </p:cBhvr>
                                      <p:to>
                                        <p:strVal val="visible"/>
                                      </p:to>
                                    </p:set>
                                    <p:animEffect transition="in" filter="blinds(horizontal)">
                                      <p:cBhvr>
                                        <p:cTn id="22" dur="500"/>
                                        <p:tgtEl>
                                          <p:spTgt spid="420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080"/>
                                        </p:tgtEl>
                                        <p:attrNameLst>
                                          <p:attrName>style.visibility</p:attrName>
                                        </p:attrNameLst>
                                      </p:cBhvr>
                                      <p:to>
                                        <p:strVal val="visible"/>
                                      </p:to>
                                    </p:set>
                                    <p:animEffect transition="in" filter="blinds(horizontal)">
                                      <p:cBhvr>
                                        <p:cTn id="27" dur="500"/>
                                        <p:tgtEl>
                                          <p:spTgt spid="4208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strips(downRight)">
                                      <p:cBhvr>
                                        <p:cTn id="32" dur="2000"/>
                                        <p:tgtEl>
                                          <p:spTgt spid="86"/>
                                        </p:tgtEl>
                                      </p:cBhvr>
                                    </p:animEffect>
                                  </p:childTnLst>
                                  <p:subTnLst>
                                    <p:audio>
                                      <p:cMediaNode>
                                        <p:cTn display="0" masterRel="sameClick">
                                          <p:stCondLst>
                                            <p:cond evt="begin" delay="0">
                                              <p:tn val="30"/>
                                            </p:cond>
                                          </p:stCondLst>
                                          <p:endCondLst>
                                            <p:cond evt="onStopAudio" delay="0">
                                              <p:tgtEl>
                                                <p:sldTgt/>
                                              </p:tgtEl>
                                            </p:cond>
                                          </p:endCondLst>
                                        </p:cTn>
                                        <p:tgtEl>
                                          <p:sndTgt r:embed="rId3" name="mo o chu 2.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074"/>
                                        </p:tgtEl>
                                        <p:attrNameLst>
                                          <p:attrName>style.visibility</p:attrName>
                                        </p:attrNameLst>
                                      </p:cBhvr>
                                      <p:to>
                                        <p:strVal val="visible"/>
                                      </p:to>
                                    </p:set>
                                    <p:animEffect transition="in" filter="blinds(horizontal)">
                                      <p:cBhvr>
                                        <p:cTn id="37" dur="500"/>
                                        <p:tgtEl>
                                          <p:spTgt spid="42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2081"/>
                                        </p:tgtEl>
                                        <p:attrNameLst>
                                          <p:attrName>style.visibility</p:attrName>
                                        </p:attrNameLst>
                                      </p:cBhvr>
                                      <p:to>
                                        <p:strVal val="visible"/>
                                      </p:to>
                                    </p:set>
                                    <p:animEffect transition="in" filter="blinds(horizontal)">
                                      <p:cBhvr>
                                        <p:cTn id="42" dur="500"/>
                                        <p:tgtEl>
                                          <p:spTgt spid="4208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strips(downRight)">
                                      <p:cBhvr>
                                        <p:cTn id="47" dur="2000"/>
                                        <p:tgtEl>
                                          <p:spTgt spid="88"/>
                                        </p:tgtEl>
                                      </p:cBhvr>
                                    </p:animEffect>
                                  </p:childTnLst>
                                  <p:subTnLst>
                                    <p:audio>
                                      <p:cMediaNode>
                                        <p:cTn display="0" masterRel="sameClick">
                                          <p:stCondLst>
                                            <p:cond evt="begin" delay="0">
                                              <p:tn val="45"/>
                                            </p:cond>
                                          </p:stCondLst>
                                          <p:endCondLst>
                                            <p:cond evt="onStopAudio" delay="0">
                                              <p:tgtEl>
                                                <p:sldTgt/>
                                              </p:tgtEl>
                                            </p:cond>
                                          </p:endCondLst>
                                        </p:cTn>
                                        <p:tgtEl>
                                          <p:sndTgt r:embed="rId3" name="mo o chu 2.wav"/>
                                        </p:tgtEl>
                                      </p:cMediaNode>
                                    </p:audio>
                                  </p:sub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2075"/>
                                        </p:tgtEl>
                                        <p:attrNameLst>
                                          <p:attrName>style.visibility</p:attrName>
                                        </p:attrNameLst>
                                      </p:cBhvr>
                                      <p:to>
                                        <p:strVal val="visible"/>
                                      </p:to>
                                    </p:set>
                                    <p:animEffect transition="in" filter="blinds(horizontal)">
                                      <p:cBhvr>
                                        <p:cTn id="52" dur="500"/>
                                        <p:tgtEl>
                                          <p:spTgt spid="4207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2082"/>
                                        </p:tgtEl>
                                        <p:attrNameLst>
                                          <p:attrName>style.visibility</p:attrName>
                                        </p:attrNameLst>
                                      </p:cBhvr>
                                      <p:to>
                                        <p:strVal val="visible"/>
                                      </p:to>
                                    </p:set>
                                    <p:animEffect transition="in" filter="blinds(horizontal)">
                                      <p:cBhvr>
                                        <p:cTn id="57" dur="500"/>
                                        <p:tgtEl>
                                          <p:spTgt spid="42082"/>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strips(downRight)">
                                      <p:cBhvr>
                                        <p:cTn id="62" dur="2000"/>
                                        <p:tgtEl>
                                          <p:spTgt spid="89"/>
                                        </p:tgtEl>
                                      </p:cBhvr>
                                    </p:animEffect>
                                  </p:childTnLst>
                                  <p:subTnLst>
                                    <p:audio>
                                      <p:cMediaNode>
                                        <p:cTn display="0" masterRel="sameClick">
                                          <p:stCondLst>
                                            <p:cond evt="begin" delay="0">
                                              <p:tn val="60"/>
                                            </p:cond>
                                          </p:stCondLst>
                                          <p:endCondLst>
                                            <p:cond evt="onStopAudio" delay="0">
                                              <p:tgtEl>
                                                <p:sldTgt/>
                                              </p:tgtEl>
                                            </p:cond>
                                          </p:endCondLst>
                                        </p:cTn>
                                        <p:tgtEl>
                                          <p:sndTgt r:embed="rId3" name="mo o chu 2.wav"/>
                                        </p:tgtEl>
                                      </p:cMediaNode>
                                    </p:audio>
                                  </p:sub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2076"/>
                                        </p:tgtEl>
                                        <p:attrNameLst>
                                          <p:attrName>style.visibility</p:attrName>
                                        </p:attrNameLst>
                                      </p:cBhvr>
                                      <p:to>
                                        <p:strVal val="visible"/>
                                      </p:to>
                                    </p:set>
                                    <p:animEffect transition="in" filter="blinds(horizontal)">
                                      <p:cBhvr>
                                        <p:cTn id="67" dur="500"/>
                                        <p:tgtEl>
                                          <p:spTgt spid="4207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083"/>
                                        </p:tgtEl>
                                        <p:attrNameLst>
                                          <p:attrName>style.visibility</p:attrName>
                                        </p:attrNameLst>
                                      </p:cBhvr>
                                      <p:to>
                                        <p:strVal val="visible"/>
                                      </p:to>
                                    </p:set>
                                    <p:animEffect transition="in" filter="blinds(horizontal)">
                                      <p:cBhvr>
                                        <p:cTn id="72" dur="500"/>
                                        <p:tgtEl>
                                          <p:spTgt spid="42083"/>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strips(downRight)">
                                      <p:cBhvr>
                                        <p:cTn id="77" dur="2000"/>
                                        <p:tgtEl>
                                          <p:spTgt spid="90"/>
                                        </p:tgtEl>
                                      </p:cBhvr>
                                    </p:animEffect>
                                  </p:childTnLst>
                                  <p:subTnLst>
                                    <p:audio>
                                      <p:cMediaNode>
                                        <p:cTn display="0" masterRel="sameClick">
                                          <p:stCondLst>
                                            <p:cond evt="begin" delay="0">
                                              <p:tn val="75"/>
                                            </p:cond>
                                          </p:stCondLst>
                                          <p:endCondLst>
                                            <p:cond evt="onStopAudio" delay="0">
                                              <p:tgtEl>
                                                <p:sldTgt/>
                                              </p:tgtEl>
                                            </p:cond>
                                          </p:endCondLst>
                                        </p:cTn>
                                        <p:tgtEl>
                                          <p:sndTgt r:embed="rId3" name="mo o chu 2.wav"/>
                                        </p:tgtEl>
                                      </p:cMediaNode>
                                    </p:audio>
                                  </p:sub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2077"/>
                                        </p:tgtEl>
                                        <p:attrNameLst>
                                          <p:attrName>style.visibility</p:attrName>
                                        </p:attrNameLst>
                                      </p:cBhvr>
                                      <p:to>
                                        <p:strVal val="visible"/>
                                      </p:to>
                                    </p:set>
                                    <p:animEffect transition="in" filter="blinds(horizontal)">
                                      <p:cBhvr>
                                        <p:cTn id="82" dur="500"/>
                                        <p:tgtEl>
                                          <p:spTgt spid="4207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2060"/>
                                        </p:tgtEl>
                                        <p:attrNameLst>
                                          <p:attrName>style.visibility</p:attrName>
                                        </p:attrNameLst>
                                      </p:cBhvr>
                                      <p:to>
                                        <p:strVal val="visible"/>
                                      </p:to>
                                    </p:set>
                                    <p:animEffect transition="in" filter="blinds(horizontal)">
                                      <p:cBhvr>
                                        <p:cTn id="87" dur="500"/>
                                        <p:tgtEl>
                                          <p:spTgt spid="4206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2084"/>
                                        </p:tgtEl>
                                        <p:attrNameLst>
                                          <p:attrName>style.visibility</p:attrName>
                                        </p:attrNameLst>
                                      </p:cBhvr>
                                      <p:to>
                                        <p:strVal val="visible"/>
                                      </p:to>
                                    </p:set>
                                    <p:animEffect transition="in" filter="blinds(horizontal)">
                                      <p:cBhvr>
                                        <p:cTn id="92" dur="500"/>
                                        <p:tgtEl>
                                          <p:spTgt spid="42084"/>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checkerboard(across)">
                                      <p:cBhvr>
                                        <p:cTn id="97" dur="500"/>
                                        <p:tgtEl>
                                          <p:spTgt spid="91"/>
                                        </p:tgtEl>
                                      </p:cBhvr>
                                    </p:animEffect>
                                  </p:childTnLst>
                                  <p:subTnLst>
                                    <p:audio>
                                      <p:cMediaNode>
                                        <p:cTn display="0" masterRel="sameClick">
                                          <p:stCondLst>
                                            <p:cond evt="begin" delay="0">
                                              <p:tn val="95"/>
                                            </p:cond>
                                          </p:stCondLst>
                                          <p:endCondLst>
                                            <p:cond evt="onStopAudio" delay="0">
                                              <p:tgtEl>
                                                <p:sldTgt/>
                                              </p:tgtEl>
                                            </p:cond>
                                          </p:endCondLst>
                                        </p:cTn>
                                        <p:tgtEl>
                                          <p:sndTgt r:embed="rId4" name="mo o ch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60" grpId="0"/>
      <p:bldP spid="42072" grpId="0"/>
      <p:bldP spid="42073" grpId="0"/>
      <p:bldP spid="42074" grpId="0"/>
      <p:bldP spid="42075" grpId="0"/>
      <p:bldP spid="42076" grpId="0"/>
      <p:bldP spid="42077" grpId="0"/>
      <p:bldP spid="42078" grpId="0" animBg="1"/>
      <p:bldP spid="42080" grpId="0" animBg="1"/>
      <p:bldP spid="42081" grpId="0" animBg="1"/>
      <p:bldP spid="42082" grpId="0" animBg="1"/>
      <p:bldP spid="42083" grpId="0" animBg="1"/>
      <p:bldP spid="42084" grpId="0" animBg="1"/>
      <p:bldP spid="85" grpId="0"/>
      <p:bldP spid="86" grpId="0"/>
      <p:bldP spid="88" grpId="0"/>
      <p:bldP spid="89" grpId="0"/>
      <p:bldP spid="90" grpId="0"/>
      <p:bldP spid="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209800" y="457200"/>
            <a:ext cx="7239000" cy="4154984"/>
          </a:xfrm>
          <a:prstGeom prst="rect">
            <a:avLst/>
          </a:prstGeom>
          <a:noFill/>
          <a:scene3d>
            <a:camera prst="perspectiveContrastingRightFacing"/>
            <a:lightRig rig="threePt" dir="t"/>
          </a:scene3d>
        </p:spPr>
        <p:txBody>
          <a:bodyPr wrap="square" rtlCol="0">
            <a:spAutoFit/>
          </a:bodyPr>
          <a:lstStyle/>
          <a:p>
            <a:r>
              <a:rPr lang="vi-VN" sz="8800" b="1">
                <a:ln w="10160">
                  <a:solidFill>
                    <a:srgbClr val="CC0000"/>
                  </a:solidFill>
                  <a:prstDash val="solid"/>
                </a:ln>
                <a:solidFill>
                  <a:srgbClr val="FFFF00"/>
                </a:solidFill>
                <a:effectLst>
                  <a:glow rad="139700">
                    <a:schemeClr val="accent6">
                      <a:satMod val="175000"/>
                      <a:alpha val="40000"/>
                    </a:schemeClr>
                  </a:glow>
                  <a:outerShdw blurRad="38100" dist="22860" dir="5400000" algn="tl" rotWithShape="0">
                    <a:srgbClr val="000000">
                      <a:alpha val="30000"/>
                    </a:srgbClr>
                  </a:outerShdw>
                </a:effectLst>
              </a:rPr>
              <a:t>CẢM ƠN CÁC EM ĐÃ LẮNG NGHE</a:t>
            </a:r>
            <a:endParaRPr lang="en-US" sz="8800" b="1" dirty="0">
              <a:ln w="10160">
                <a:solidFill>
                  <a:srgbClr val="CC0000"/>
                </a:solidFill>
                <a:prstDash val="solid"/>
              </a:ln>
              <a:solidFill>
                <a:srgbClr val="FFFF00"/>
              </a:solidFill>
              <a:effectLst>
                <a:glow rad="139700">
                  <a:schemeClr val="accent6">
                    <a:satMod val="175000"/>
                    <a:alpha val="40000"/>
                  </a:scheme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43890533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77E1545F-5E3A-4F13-9860-8158DEC02971}"/>
              </a:ext>
            </a:extLst>
          </p:cNvPr>
          <p:cNvSpPr txBox="1">
            <a:spLocks noChangeArrowheads="1"/>
          </p:cNvSpPr>
          <p:nvPr/>
        </p:nvSpPr>
        <p:spPr bwMode="auto">
          <a:xfrm>
            <a:off x="1524000" y="1143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5" name="Picture 4">
            <a:extLst>
              <a:ext uri="{FF2B5EF4-FFF2-40B4-BE49-F238E27FC236}">
                <a16:creationId xmlns:a16="http://schemas.microsoft.com/office/drawing/2014/main" id="{44C32EDF-349C-4ED2-BC42-6A8DA28BE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05244"/>
          </a:xfrm>
          <a:prstGeom prst="rect">
            <a:avLst/>
          </a:prstGeom>
        </p:spPr>
      </p:pic>
      <p:pic>
        <p:nvPicPr>
          <p:cNvPr id="12" name="Picture 24" descr="DSCN0322">
            <a:extLst>
              <a:ext uri="{FF2B5EF4-FFF2-40B4-BE49-F238E27FC236}">
                <a16:creationId xmlns:a16="http://schemas.microsoft.com/office/drawing/2014/main" id="{B1F15019-25EF-421B-83D8-77683CC23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79" t="15857" r="12437" b="8955"/>
          <a:stretch>
            <a:fillRect/>
          </a:stretch>
        </p:blipFill>
        <p:spPr bwMode="auto">
          <a:xfrm>
            <a:off x="4419600" y="1447800"/>
            <a:ext cx="29448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a:extLst>
              <a:ext uri="{FF2B5EF4-FFF2-40B4-BE49-F238E27FC236}">
                <a16:creationId xmlns:a16="http://schemas.microsoft.com/office/drawing/2014/main" id="{EA254916-088C-454A-9A7F-A4978B67FB68}"/>
              </a:ext>
            </a:extLst>
          </p:cNvPr>
          <p:cNvSpPr txBox="1">
            <a:spLocks noChangeArrowheads="1"/>
          </p:cNvSpPr>
          <p:nvPr/>
        </p:nvSpPr>
        <p:spPr bwMode="auto">
          <a:xfrm>
            <a:off x="1943100" y="1553661"/>
            <a:ext cx="1905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rgbClr val="0000CC"/>
                </a:solidFill>
              </a:rPr>
              <a:t>Người</a:t>
            </a:r>
          </a:p>
          <a:p>
            <a:pPr algn="ctr" eaLnBrk="1" hangingPunct="1">
              <a:spcBef>
                <a:spcPct val="50000"/>
              </a:spcBef>
            </a:pPr>
            <a:r>
              <a:rPr lang="en-US" altLang="en-US" sz="4000" b="1">
                <a:solidFill>
                  <a:srgbClr val="0000CC"/>
                </a:solidFill>
              </a:rPr>
              <a:t>Trong</a:t>
            </a:r>
          </a:p>
          <a:p>
            <a:pPr algn="ctr" eaLnBrk="1" hangingPunct="1">
              <a:spcBef>
                <a:spcPct val="50000"/>
              </a:spcBef>
            </a:pPr>
            <a:r>
              <a:rPr lang="en-US" altLang="en-US" sz="4000" b="1">
                <a:solidFill>
                  <a:srgbClr val="0000CC"/>
                </a:solidFill>
              </a:rPr>
              <a:t>Ảnh </a:t>
            </a:r>
          </a:p>
          <a:p>
            <a:pPr algn="ctr" eaLnBrk="1" hangingPunct="1">
              <a:spcBef>
                <a:spcPct val="50000"/>
              </a:spcBef>
            </a:pPr>
            <a:r>
              <a:rPr lang="en-US" altLang="en-US" sz="4000" b="1">
                <a:solidFill>
                  <a:srgbClr val="0000CC"/>
                </a:solidFill>
              </a:rPr>
              <a:t>Là ai?</a:t>
            </a:r>
          </a:p>
          <a:p>
            <a:endParaRPr lang="en-US" altLang="en-US"/>
          </a:p>
        </p:txBody>
      </p:sp>
      <p:sp>
        <p:nvSpPr>
          <p:cNvPr id="14" name="Rectangle 3">
            <a:extLst>
              <a:ext uri="{FF2B5EF4-FFF2-40B4-BE49-F238E27FC236}">
                <a16:creationId xmlns:a16="http://schemas.microsoft.com/office/drawing/2014/main" id="{0E08A308-927C-4828-8A27-5352565A4411}"/>
              </a:ext>
            </a:extLst>
          </p:cNvPr>
          <p:cNvSpPr txBox="1">
            <a:spLocks noChangeArrowheads="1"/>
          </p:cNvSpPr>
          <p:nvPr/>
        </p:nvSpPr>
        <p:spPr bwMode="auto">
          <a:xfrm>
            <a:off x="2882245" y="5352483"/>
            <a:ext cx="5410200" cy="914400"/>
          </a:xfrm>
          <a:prstGeom prst="rect">
            <a:avLst/>
          </a:prstGeom>
          <a:gradFill rotWithShape="1">
            <a:gsLst>
              <a:gs pos="0">
                <a:srgbClr val="9900CC"/>
              </a:gs>
              <a:gs pos="50000">
                <a:srgbClr val="FFFFFF"/>
              </a:gs>
              <a:gs pos="100000">
                <a:srgbClr val="9900CC"/>
              </a:gs>
            </a:gsLst>
            <a:lin ang="5400000" scaled="1"/>
          </a:gradFill>
          <a:ln w="57150" algn="ctr">
            <a:solidFill>
              <a:srgbClr val="9900CC"/>
            </a:solidFill>
            <a:miter lim="800000"/>
            <a:headEnd/>
            <a:tailEnd/>
          </a:ln>
          <a:effectLst>
            <a:outerShdw dist="20000" dir="5400000" rotWithShape="0">
              <a:srgbClr val="000000">
                <a:alpha val="37999"/>
              </a:srgbClr>
            </a:outerShdw>
          </a:effectLst>
        </p:spPr>
        <p:txBody>
          <a:bodyPr/>
          <a:lstStyle/>
          <a:p>
            <a:pPr marL="342900" indent="-342900">
              <a:spcBef>
                <a:spcPct val="20000"/>
              </a:spcBef>
              <a:defRPr/>
            </a:pPr>
            <a:r>
              <a:rPr lang="en-US" altLang="en-US" sz="4400" b="1">
                <a:solidFill>
                  <a:srgbClr val="CC6600"/>
                </a:solidFill>
                <a:latin typeface="Times New Roman" pitchFamily="18" charset="0"/>
                <a:cs typeface="Times New Roman" pitchFamily="18" charset="0"/>
              </a:rPr>
              <a:t>  </a:t>
            </a:r>
            <a:r>
              <a:rPr lang="vi-VN" altLang="en-US" sz="4400" b="1">
                <a:solidFill>
                  <a:srgbClr val="CC6600"/>
                </a:solidFill>
                <a:latin typeface="Times New Roman" pitchFamily="18" charset="0"/>
                <a:cs typeface="Times New Roman" pitchFamily="18" charset="0"/>
              </a:rPr>
              <a:t>Nguyễn Trường Tộ</a:t>
            </a:r>
            <a:endParaRPr lang="en-US" altLang="en-US" sz="4400" b="1">
              <a:solidFill>
                <a:srgbClr val="CC6600"/>
              </a:solidFill>
              <a:latin typeface="Times New Roman" pitchFamily="18" charset="0"/>
              <a:cs typeface="Times New Roman" pitchFamily="18" charset="0"/>
            </a:endParaRPr>
          </a:p>
        </p:txBody>
      </p:sp>
      <p:sp>
        <p:nvSpPr>
          <p:cNvPr id="2" name="Flowchart: Punched Tape 1">
            <a:extLst>
              <a:ext uri="{FF2B5EF4-FFF2-40B4-BE49-F238E27FC236}">
                <a16:creationId xmlns:a16="http://schemas.microsoft.com/office/drawing/2014/main" id="{306084A6-E04B-4A88-B33F-047330423EB1}"/>
              </a:ext>
            </a:extLst>
          </p:cNvPr>
          <p:cNvSpPr/>
          <p:nvPr/>
        </p:nvSpPr>
        <p:spPr>
          <a:xfrm>
            <a:off x="914400" y="211765"/>
            <a:ext cx="3442356" cy="1192087"/>
          </a:xfrm>
          <a:prstGeom prst="flowChartPunchedTape">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rgbClr val="C00000"/>
                </a:solidFill>
                <a:latin typeface="Times New Roman" panose="02020603050405020304" pitchFamily="18" charset="0"/>
                <a:cs typeface="Times New Roman" panose="02020603050405020304" pitchFamily="18" charset="0"/>
              </a:rPr>
              <a:t>Câu số 1:</a:t>
            </a:r>
            <a:endParaRPr lang="en-US" sz="4000" b="1">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45379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31954B5-2AFB-43E0-BC93-673AD9B02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905244"/>
          </a:xfrm>
          <a:prstGeom prst="rect">
            <a:avLst/>
          </a:prstGeom>
        </p:spPr>
      </p:pic>
      <p:sp>
        <p:nvSpPr>
          <p:cNvPr id="2" name="TextBox 1">
            <a:extLst>
              <a:ext uri="{FF2B5EF4-FFF2-40B4-BE49-F238E27FC236}">
                <a16:creationId xmlns:a16="http://schemas.microsoft.com/office/drawing/2014/main" id="{06588B40-CE88-4728-83F0-C7D082024CB7}"/>
              </a:ext>
            </a:extLst>
          </p:cNvPr>
          <p:cNvSpPr txBox="1">
            <a:spLocks noChangeArrowheads="1"/>
          </p:cNvSpPr>
          <p:nvPr/>
        </p:nvSpPr>
        <p:spPr bwMode="auto">
          <a:xfrm>
            <a:off x="609600" y="2353074"/>
            <a:ext cx="9144000" cy="3170099"/>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altLang="en-US" sz="3200" b="1">
                <a:solidFill>
                  <a:srgbClr val="CC0000"/>
                </a:solidFill>
                <a:latin typeface="Times New Roman" panose="02020603050405020304" pitchFamily="18" charset="0"/>
                <a:cs typeface="Times New Roman" panose="02020603050405020304" pitchFamily="18" charset="0"/>
              </a:rPr>
              <a:t>      </a:t>
            </a:r>
            <a:r>
              <a:rPr lang="en-US" altLang="en-US" sz="4200" b="1">
                <a:solidFill>
                  <a:srgbClr val="CC0000"/>
                </a:solidFill>
                <a:latin typeface="Times New Roman" panose="02020603050405020304" pitchFamily="18" charset="0"/>
                <a:cs typeface="Times New Roman" panose="02020603050405020304" pitchFamily="18" charset="0"/>
              </a:rPr>
              <a:t>Thôi đành đắc tội khi quân,</a:t>
            </a:r>
          </a:p>
          <a:p>
            <a:pPr eaLnBrk="1" hangingPunct="1">
              <a:spcBef>
                <a:spcPct val="50000"/>
              </a:spcBef>
            </a:pPr>
            <a:r>
              <a:rPr lang="en-US" altLang="en-US" sz="4200" b="1">
                <a:solidFill>
                  <a:srgbClr val="CC0000"/>
                </a:solidFill>
                <a:latin typeface="Times New Roman" panose="02020603050405020304" pitchFamily="18" charset="0"/>
                <a:cs typeface="Times New Roman" panose="02020603050405020304" pitchFamily="18" charset="0"/>
              </a:rPr>
              <a:t>Cùng dân ở lại cầm gươm giết thù.</a:t>
            </a:r>
          </a:p>
          <a:p>
            <a:pPr eaLnBrk="1" hangingPunct="1">
              <a:spcBef>
                <a:spcPct val="50000"/>
              </a:spcBef>
            </a:pPr>
            <a:r>
              <a:rPr lang="en-US" altLang="en-US" sz="4200" b="1">
                <a:solidFill>
                  <a:srgbClr val="CC0000"/>
                </a:solidFill>
                <a:latin typeface="Times New Roman" panose="02020603050405020304" pitchFamily="18" charset="0"/>
                <a:cs typeface="Times New Roman" panose="02020603050405020304" pitchFamily="18" charset="0"/>
              </a:rPr>
              <a:t>                   </a:t>
            </a:r>
            <a:r>
              <a:rPr lang="vi-VN" altLang="en-US" sz="4200" b="1">
                <a:solidFill>
                  <a:srgbClr val="CC0000"/>
                </a:solidFill>
                <a:latin typeface="Times New Roman" panose="02020603050405020304" pitchFamily="18" charset="0"/>
                <a:cs typeface="Times New Roman" panose="02020603050405020304" pitchFamily="18" charset="0"/>
              </a:rPr>
              <a:t>              </a:t>
            </a:r>
            <a:r>
              <a:rPr lang="en-US" altLang="en-US" sz="4200" b="1">
                <a:solidFill>
                  <a:srgbClr val="CC0000"/>
                </a:solidFill>
                <a:latin typeface="Times New Roman" panose="02020603050405020304" pitchFamily="18" charset="0"/>
                <a:cs typeface="Times New Roman" panose="02020603050405020304" pitchFamily="18" charset="0"/>
              </a:rPr>
              <a:t> (Đố</a:t>
            </a:r>
            <a:r>
              <a:rPr lang="vi-VN" altLang="en-US" sz="4200" b="1">
                <a:solidFill>
                  <a:srgbClr val="CC0000"/>
                </a:solidFill>
                <a:latin typeface="Times New Roman" panose="02020603050405020304" pitchFamily="18" charset="0"/>
                <a:cs typeface="Times New Roman" panose="02020603050405020304" pitchFamily="18" charset="0"/>
              </a:rPr>
              <a:t> bạn </a:t>
            </a:r>
            <a:r>
              <a:rPr lang="en-US" altLang="en-US" sz="4200" b="1">
                <a:solidFill>
                  <a:srgbClr val="CC0000"/>
                </a:solidFill>
                <a:latin typeface="Times New Roman" panose="02020603050405020304" pitchFamily="18" charset="0"/>
                <a:cs typeface="Times New Roman" panose="02020603050405020304" pitchFamily="18" charset="0"/>
              </a:rPr>
              <a:t>là ai?)</a:t>
            </a:r>
          </a:p>
          <a:p>
            <a:endParaRPr lang="en-US" altLang="en-US" sz="3200">
              <a:solidFill>
                <a:srgbClr val="CC0000"/>
              </a:solidFill>
              <a:latin typeface="Times New Roman" panose="02020603050405020304" pitchFamily="18" charset="0"/>
              <a:cs typeface="Times New Roman" panose="02020603050405020304" pitchFamily="18" charset="0"/>
            </a:endParaRPr>
          </a:p>
        </p:txBody>
      </p:sp>
      <p:sp>
        <p:nvSpPr>
          <p:cNvPr id="21" name="Rectangle 3">
            <a:extLst>
              <a:ext uri="{FF2B5EF4-FFF2-40B4-BE49-F238E27FC236}">
                <a16:creationId xmlns:a16="http://schemas.microsoft.com/office/drawing/2014/main" id="{5C024A65-9785-4FF3-BE9D-41A2D500CF89}"/>
              </a:ext>
            </a:extLst>
          </p:cNvPr>
          <p:cNvSpPr txBox="1">
            <a:spLocks noChangeArrowheads="1"/>
          </p:cNvSpPr>
          <p:nvPr/>
        </p:nvSpPr>
        <p:spPr bwMode="auto">
          <a:xfrm>
            <a:off x="4730496" y="4343400"/>
            <a:ext cx="4038600" cy="990600"/>
          </a:xfrm>
          <a:prstGeom prst="rect">
            <a:avLst/>
          </a:prstGeom>
          <a:gradFill rotWithShape="1">
            <a:gsLst>
              <a:gs pos="0">
                <a:srgbClr val="9900CC"/>
              </a:gs>
              <a:gs pos="50000">
                <a:srgbClr val="FFFFFF"/>
              </a:gs>
              <a:gs pos="100000">
                <a:srgbClr val="9900CC"/>
              </a:gs>
            </a:gsLst>
            <a:lin ang="5400000" scaled="1"/>
          </a:gradFill>
          <a:ln w="57150" algn="ctr">
            <a:solidFill>
              <a:srgbClr val="9900CC"/>
            </a:solidFill>
            <a:miter lim="800000"/>
            <a:headEnd/>
            <a:tailEnd/>
          </a:ln>
          <a:effectLst>
            <a:outerShdw dist="20000" dir="5400000" rotWithShape="0">
              <a:srgbClr val="000000">
                <a:alpha val="37999"/>
              </a:srgbClr>
            </a:outerShdw>
          </a:effectLst>
        </p:spPr>
        <p:txBody>
          <a:bodyPr/>
          <a:lstStyle/>
          <a:p>
            <a:pPr marL="342900" indent="-342900" algn="ctr">
              <a:spcBef>
                <a:spcPct val="20000"/>
              </a:spcBef>
              <a:defRPr/>
            </a:pPr>
            <a:r>
              <a:rPr lang="vi-VN" altLang="en-US" sz="4800" b="1">
                <a:solidFill>
                  <a:srgbClr val="CC6600"/>
                </a:solidFill>
                <a:latin typeface="Times New Roman" pitchFamily="18" charset="0"/>
                <a:cs typeface="Times New Roman" pitchFamily="18" charset="0"/>
              </a:rPr>
              <a:t>Trương Định</a:t>
            </a:r>
            <a:endParaRPr lang="en-US" altLang="en-US" sz="4800" b="1">
              <a:solidFill>
                <a:srgbClr val="CC6600"/>
              </a:solidFill>
              <a:latin typeface="Times New Roman" pitchFamily="18" charset="0"/>
              <a:cs typeface="Times New Roman" pitchFamily="18" charset="0"/>
            </a:endParaRPr>
          </a:p>
        </p:txBody>
      </p:sp>
      <p:sp>
        <p:nvSpPr>
          <p:cNvPr id="15382" name="AutoShape 22">
            <a:extLst>
              <a:ext uri="{FF2B5EF4-FFF2-40B4-BE49-F238E27FC236}">
                <a16:creationId xmlns:a16="http://schemas.microsoft.com/office/drawing/2014/main" id="{603C8ACC-A881-4E85-8965-2F53B3B938EB}"/>
              </a:ext>
            </a:extLst>
          </p:cNvPr>
          <p:cNvSpPr>
            <a:spLocks noChangeArrowheads="1"/>
          </p:cNvSpPr>
          <p:nvPr/>
        </p:nvSpPr>
        <p:spPr bwMode="auto">
          <a:xfrm>
            <a:off x="2133600" y="0"/>
            <a:ext cx="5181600" cy="1371600"/>
          </a:xfrm>
          <a:prstGeom prst="cloudCallout">
            <a:avLst>
              <a:gd name="adj1" fmla="val -68319"/>
              <a:gd name="adj2" fmla="val 87222"/>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a:solidFill>
                  <a:srgbClr val="C00000"/>
                </a:solidFill>
                <a:latin typeface="Times New Roman" panose="02020603050405020304" pitchFamily="18" charset="0"/>
                <a:cs typeface="Times New Roman" panose="02020603050405020304" pitchFamily="18" charset="0"/>
              </a:rPr>
              <a:t>Câu số </a:t>
            </a:r>
            <a:r>
              <a:rPr lang="vi-VN" altLang="en-US" sz="4000" b="1">
                <a:solidFill>
                  <a:srgbClr val="C00000"/>
                </a:solidFill>
                <a:latin typeface="Times New Roman" panose="02020603050405020304" pitchFamily="18" charset="0"/>
                <a:cs typeface="Times New Roman" panose="02020603050405020304" pitchFamily="18" charset="0"/>
              </a:rPr>
              <a:t>2</a:t>
            </a:r>
            <a:endParaRPr lang="en-US" altLang="en-US" sz="4000" b="1">
              <a:solidFill>
                <a:srgbClr val="C0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ox(in)">
                                      <p:cBhvr>
                                        <p:cTn id="14" dur="500"/>
                                        <p:tgtEl>
                                          <p:spTgt spid="21"/>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úa">
            <a:extLst>
              <a:ext uri="{FF2B5EF4-FFF2-40B4-BE49-F238E27FC236}">
                <a16:creationId xmlns:a16="http://schemas.microsoft.com/office/drawing/2014/main" id="{BA09DAC7-143F-456A-8AD2-3772A9879B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000" t="4256" r="5000" b="42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2">
            <a:extLst>
              <a:ext uri="{FF2B5EF4-FFF2-40B4-BE49-F238E27FC236}">
                <a16:creationId xmlns:a16="http://schemas.microsoft.com/office/drawing/2014/main" id="{D3BF957A-3276-446C-9521-161F7A9B0D54}"/>
              </a:ext>
            </a:extLst>
          </p:cNvPr>
          <p:cNvSpPr>
            <a:spLocks noChangeArrowheads="1"/>
          </p:cNvSpPr>
          <p:nvPr/>
        </p:nvSpPr>
        <p:spPr bwMode="auto">
          <a:xfrm>
            <a:off x="990600" y="4648200"/>
            <a:ext cx="1371600" cy="1295400"/>
          </a:xfrm>
          <a:prstGeom prst="ellipse">
            <a:avLst/>
          </a:prstGeom>
          <a:solidFill>
            <a:srgbClr val="A8FDA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FF3300"/>
                </a:solidFill>
                <a:latin typeface=".VnBodoniH" pitchFamily="34" charset="0"/>
                <a:cs typeface="Arial" panose="020B0604020202020204" pitchFamily="34" charset="0"/>
              </a:rPr>
              <a:t>Start</a:t>
            </a:r>
          </a:p>
        </p:txBody>
      </p:sp>
      <p:sp>
        <p:nvSpPr>
          <p:cNvPr id="6" name="Oval 13">
            <a:extLst>
              <a:ext uri="{FF2B5EF4-FFF2-40B4-BE49-F238E27FC236}">
                <a16:creationId xmlns:a16="http://schemas.microsoft.com/office/drawing/2014/main" id="{C67C831A-DEFA-44A9-B232-9A3FD82932F2}"/>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15</a:t>
            </a:r>
          </a:p>
        </p:txBody>
      </p:sp>
      <p:sp>
        <p:nvSpPr>
          <p:cNvPr id="7" name="Oval 14">
            <a:extLst>
              <a:ext uri="{FF2B5EF4-FFF2-40B4-BE49-F238E27FC236}">
                <a16:creationId xmlns:a16="http://schemas.microsoft.com/office/drawing/2014/main" id="{B3541CB2-C8FF-4C70-80C9-DB5DF20D89C9}"/>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14</a:t>
            </a:r>
          </a:p>
        </p:txBody>
      </p:sp>
      <p:sp>
        <p:nvSpPr>
          <p:cNvPr id="8" name="Oval 15">
            <a:extLst>
              <a:ext uri="{FF2B5EF4-FFF2-40B4-BE49-F238E27FC236}">
                <a16:creationId xmlns:a16="http://schemas.microsoft.com/office/drawing/2014/main" id="{1BDB5EEE-6E1B-4D9E-9470-82B7430E8430}"/>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13</a:t>
            </a:r>
          </a:p>
        </p:txBody>
      </p:sp>
      <p:sp>
        <p:nvSpPr>
          <p:cNvPr id="9" name="Oval 16">
            <a:extLst>
              <a:ext uri="{FF2B5EF4-FFF2-40B4-BE49-F238E27FC236}">
                <a16:creationId xmlns:a16="http://schemas.microsoft.com/office/drawing/2014/main" id="{38F8CD53-8C89-4398-8AFD-D2CD636CD4FC}"/>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12</a:t>
            </a:r>
          </a:p>
        </p:txBody>
      </p:sp>
      <p:sp>
        <p:nvSpPr>
          <p:cNvPr id="10" name="Oval 17">
            <a:extLst>
              <a:ext uri="{FF2B5EF4-FFF2-40B4-BE49-F238E27FC236}">
                <a16:creationId xmlns:a16="http://schemas.microsoft.com/office/drawing/2014/main" id="{660042E4-6EF5-440C-A4EA-5ACDAE2CE0D1}"/>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11</a:t>
            </a:r>
          </a:p>
        </p:txBody>
      </p:sp>
      <p:sp>
        <p:nvSpPr>
          <p:cNvPr id="11" name="Oval 18">
            <a:extLst>
              <a:ext uri="{FF2B5EF4-FFF2-40B4-BE49-F238E27FC236}">
                <a16:creationId xmlns:a16="http://schemas.microsoft.com/office/drawing/2014/main" id="{D167E2EA-EECC-4418-AB8C-143D774B47A4}"/>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10</a:t>
            </a:r>
          </a:p>
        </p:txBody>
      </p:sp>
      <p:sp>
        <p:nvSpPr>
          <p:cNvPr id="12" name="Oval 19">
            <a:extLst>
              <a:ext uri="{FF2B5EF4-FFF2-40B4-BE49-F238E27FC236}">
                <a16:creationId xmlns:a16="http://schemas.microsoft.com/office/drawing/2014/main" id="{5C713934-5920-498A-8B5F-E3C4E97C4298}"/>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9</a:t>
            </a:r>
          </a:p>
        </p:txBody>
      </p:sp>
      <p:sp>
        <p:nvSpPr>
          <p:cNvPr id="13" name="Oval 20">
            <a:extLst>
              <a:ext uri="{FF2B5EF4-FFF2-40B4-BE49-F238E27FC236}">
                <a16:creationId xmlns:a16="http://schemas.microsoft.com/office/drawing/2014/main" id="{CB6F665D-410A-4F20-AD50-26F452448287}"/>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8</a:t>
            </a:r>
          </a:p>
        </p:txBody>
      </p:sp>
      <p:sp>
        <p:nvSpPr>
          <p:cNvPr id="14" name="Oval 21">
            <a:extLst>
              <a:ext uri="{FF2B5EF4-FFF2-40B4-BE49-F238E27FC236}">
                <a16:creationId xmlns:a16="http://schemas.microsoft.com/office/drawing/2014/main" id="{2BDFA789-7506-494E-A34D-538EC823232C}"/>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7</a:t>
            </a:r>
          </a:p>
        </p:txBody>
      </p:sp>
      <p:sp>
        <p:nvSpPr>
          <p:cNvPr id="15" name="Oval 22">
            <a:extLst>
              <a:ext uri="{FF2B5EF4-FFF2-40B4-BE49-F238E27FC236}">
                <a16:creationId xmlns:a16="http://schemas.microsoft.com/office/drawing/2014/main" id="{F9F8DAED-FDB8-43E6-96CD-5BBF8CFA23F4}"/>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6</a:t>
            </a:r>
          </a:p>
        </p:txBody>
      </p:sp>
      <p:sp>
        <p:nvSpPr>
          <p:cNvPr id="16" name="Oval 23">
            <a:extLst>
              <a:ext uri="{FF2B5EF4-FFF2-40B4-BE49-F238E27FC236}">
                <a16:creationId xmlns:a16="http://schemas.microsoft.com/office/drawing/2014/main" id="{A12E3123-C1D7-4A0F-9477-DE577447530D}"/>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5</a:t>
            </a:r>
          </a:p>
        </p:txBody>
      </p:sp>
      <p:sp>
        <p:nvSpPr>
          <p:cNvPr id="17" name="Oval 24">
            <a:extLst>
              <a:ext uri="{FF2B5EF4-FFF2-40B4-BE49-F238E27FC236}">
                <a16:creationId xmlns:a16="http://schemas.microsoft.com/office/drawing/2014/main" id="{B855C219-DFBD-4428-8819-036B41C69B7E}"/>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4</a:t>
            </a:r>
          </a:p>
        </p:txBody>
      </p:sp>
      <p:sp>
        <p:nvSpPr>
          <p:cNvPr id="18" name="Oval 25">
            <a:extLst>
              <a:ext uri="{FF2B5EF4-FFF2-40B4-BE49-F238E27FC236}">
                <a16:creationId xmlns:a16="http://schemas.microsoft.com/office/drawing/2014/main" id="{95186DFC-CD7E-4867-B5D2-F125EA2E1966}"/>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3</a:t>
            </a:r>
          </a:p>
        </p:txBody>
      </p:sp>
      <p:sp>
        <p:nvSpPr>
          <p:cNvPr id="19" name="Oval 26">
            <a:extLst>
              <a:ext uri="{FF2B5EF4-FFF2-40B4-BE49-F238E27FC236}">
                <a16:creationId xmlns:a16="http://schemas.microsoft.com/office/drawing/2014/main" id="{B62CA2AA-07F6-448D-B18F-A8CF9A00550F}"/>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2</a:t>
            </a:r>
          </a:p>
        </p:txBody>
      </p:sp>
      <p:sp>
        <p:nvSpPr>
          <p:cNvPr id="20" name="Oval 27">
            <a:extLst>
              <a:ext uri="{FF2B5EF4-FFF2-40B4-BE49-F238E27FC236}">
                <a16:creationId xmlns:a16="http://schemas.microsoft.com/office/drawing/2014/main" id="{85822E40-A0FB-41AA-8F6C-677D1E3A4B03}"/>
              </a:ext>
            </a:extLst>
          </p:cNvPr>
          <p:cNvSpPr>
            <a:spLocks noChangeArrowheads="1"/>
          </p:cNvSpPr>
          <p:nvPr/>
        </p:nvSpPr>
        <p:spPr bwMode="auto">
          <a:xfrm>
            <a:off x="990600" y="4648200"/>
            <a:ext cx="1371600" cy="1295400"/>
          </a:xfrm>
          <a:prstGeom prst="ellipse">
            <a:avLst/>
          </a:prstGeom>
          <a:solidFill>
            <a:srgbClr val="F6FDA1"/>
          </a:solidFill>
          <a:ln w="9525">
            <a:solidFill>
              <a:srgbClr val="FF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accent2"/>
                </a:solidFill>
                <a:latin typeface=".VnTimeH" pitchFamily="34" charset="0"/>
                <a:cs typeface="Arial" panose="020B0604020202020204" pitchFamily="34" charset="0"/>
              </a:rPr>
              <a:t>1</a:t>
            </a:r>
          </a:p>
        </p:txBody>
      </p:sp>
      <p:sp>
        <p:nvSpPr>
          <p:cNvPr id="21" name="AutoShape 28">
            <a:extLst>
              <a:ext uri="{FF2B5EF4-FFF2-40B4-BE49-F238E27FC236}">
                <a16:creationId xmlns:a16="http://schemas.microsoft.com/office/drawing/2014/main" id="{2DD89B51-88D3-4893-9F23-E7C0430020D2}"/>
              </a:ext>
            </a:extLst>
          </p:cNvPr>
          <p:cNvSpPr>
            <a:spLocks noChangeArrowheads="1"/>
          </p:cNvSpPr>
          <p:nvPr/>
        </p:nvSpPr>
        <p:spPr bwMode="auto">
          <a:xfrm>
            <a:off x="533400" y="4038600"/>
            <a:ext cx="2819400" cy="2362200"/>
          </a:xfrm>
          <a:prstGeom prst="irregularSeal2">
            <a:avLst/>
          </a:prstGeom>
          <a:solidFill>
            <a:srgbClr val="A2FCA4"/>
          </a:solidFill>
          <a:ln w="9525">
            <a:solidFill>
              <a:srgbClr val="FF33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i="1">
                <a:solidFill>
                  <a:srgbClr val="FF3300"/>
                </a:solidFill>
                <a:latin typeface=".VnTimeH" pitchFamily="34" charset="0"/>
                <a:cs typeface="Arial" panose="020B0604020202020204" pitchFamily="34" charset="0"/>
              </a:rPr>
              <a:t>HÕt giê</a:t>
            </a:r>
          </a:p>
        </p:txBody>
      </p:sp>
      <p:sp>
        <p:nvSpPr>
          <p:cNvPr id="18454" name="AutoShape 22">
            <a:extLst>
              <a:ext uri="{FF2B5EF4-FFF2-40B4-BE49-F238E27FC236}">
                <a16:creationId xmlns:a16="http://schemas.microsoft.com/office/drawing/2014/main" id="{CF840856-CDD4-491E-83C0-4B3566633565}"/>
              </a:ext>
            </a:extLst>
          </p:cNvPr>
          <p:cNvSpPr>
            <a:spLocks noChangeArrowheads="1"/>
          </p:cNvSpPr>
          <p:nvPr/>
        </p:nvSpPr>
        <p:spPr bwMode="auto">
          <a:xfrm>
            <a:off x="2819400" y="457200"/>
            <a:ext cx="5181600" cy="1143000"/>
          </a:xfrm>
          <a:prstGeom prst="cloudCallout">
            <a:avLst>
              <a:gd name="adj1" fmla="val -65778"/>
              <a:gd name="adj2" fmla="val 77778"/>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a:solidFill>
                  <a:srgbClr val="C00000"/>
                </a:solidFill>
                <a:latin typeface="Times New Roman" panose="02020603050405020304" pitchFamily="18" charset="0"/>
                <a:cs typeface="Times New Roman" panose="02020603050405020304" pitchFamily="18" charset="0"/>
              </a:rPr>
              <a:t>Câu số 3</a:t>
            </a:r>
          </a:p>
        </p:txBody>
      </p:sp>
      <p:sp>
        <p:nvSpPr>
          <p:cNvPr id="18455" name="Rectangle 23">
            <a:extLst>
              <a:ext uri="{FF2B5EF4-FFF2-40B4-BE49-F238E27FC236}">
                <a16:creationId xmlns:a16="http://schemas.microsoft.com/office/drawing/2014/main" id="{8D057CAE-1227-4CFA-98B6-6B7AAB4BE76E}"/>
              </a:ext>
            </a:extLst>
          </p:cNvPr>
          <p:cNvSpPr>
            <a:spLocks noChangeArrowheads="1"/>
          </p:cNvSpPr>
          <p:nvPr/>
        </p:nvSpPr>
        <p:spPr bwMode="auto">
          <a:xfrm>
            <a:off x="685800" y="1905000"/>
            <a:ext cx="8458200" cy="2528888"/>
          </a:xfrm>
          <a:prstGeom prst="rect">
            <a:avLst/>
          </a:prstGeom>
          <a:noFill/>
          <a:ln>
            <a:noFill/>
          </a:ln>
          <a:effectLst/>
        </p:spPr>
        <p:txBody>
          <a:bodyPr>
            <a:spAutoFit/>
          </a:bodyPr>
          <a:lstStyle/>
          <a:p>
            <a:pPr eaLnBrk="1" hangingPunct="1">
              <a:defRPr/>
            </a:pPr>
            <a:r>
              <a:rPr lang="en-US" altLang="en-US" sz="3200" i="1">
                <a:effectLst>
                  <a:outerShdw blurRad="38100" dist="38100" dir="2700000" algn="tl">
                    <a:srgbClr val="C0C0C0"/>
                  </a:outerShdw>
                </a:effectLst>
              </a:rPr>
              <a:t>        </a:t>
            </a:r>
            <a:r>
              <a:rPr lang="en-US" altLang="en-US" sz="3200" i="1">
                <a:solidFill>
                  <a:srgbClr val="0000CC"/>
                </a:solidFill>
                <a:effectLst>
                  <a:outerShdw blurRad="38100" dist="38100" dir="2700000" algn="tl">
                    <a:srgbClr val="C0C0C0"/>
                  </a:outerShdw>
                </a:effectLst>
              </a:rPr>
              <a:t>Kinh thành đang giấc ngủ say</a:t>
            </a:r>
          </a:p>
          <a:p>
            <a:pPr eaLnBrk="1" hangingPunct="1">
              <a:defRPr/>
            </a:pPr>
            <a:r>
              <a:rPr lang="en-US" altLang="en-US" sz="3200" i="1">
                <a:solidFill>
                  <a:srgbClr val="0000CC"/>
                </a:solidFill>
                <a:effectLst>
                  <a:outerShdw blurRad="38100" dist="38100" dir="2700000" algn="tl">
                    <a:srgbClr val="C0C0C0"/>
                  </a:outerShdw>
                </a:effectLst>
              </a:rPr>
              <a:t> Bỗng đâu sấm lửa sáng lòng Hương Giang.</a:t>
            </a:r>
          </a:p>
          <a:p>
            <a:pPr eaLnBrk="1" hangingPunct="1">
              <a:defRPr/>
            </a:pPr>
            <a:r>
              <a:rPr lang="en-US" altLang="en-US" sz="3200" i="1">
                <a:solidFill>
                  <a:srgbClr val="0000CC"/>
                </a:solidFill>
                <a:effectLst>
                  <a:outerShdw blurRad="38100" dist="38100" dir="2700000" algn="tl">
                    <a:srgbClr val="C0C0C0"/>
                  </a:outerShdw>
                </a:effectLst>
              </a:rPr>
              <a:t>       Giặc Tây sửng sốt kinh hoàng</a:t>
            </a:r>
          </a:p>
          <a:p>
            <a:pPr eaLnBrk="1" hangingPunct="1">
              <a:defRPr/>
            </a:pPr>
            <a:r>
              <a:rPr lang="en-US" altLang="en-US" sz="3200" i="1">
                <a:solidFill>
                  <a:srgbClr val="0000CC"/>
                </a:solidFill>
                <a:effectLst>
                  <a:outerShdw blurRad="38100" dist="38100" dir="2700000" algn="tl">
                    <a:srgbClr val="C0C0C0"/>
                  </a:outerShdw>
                </a:effectLst>
              </a:rPr>
              <a:t>     Dàn quân phản kích tiến vào đế Kinh.</a:t>
            </a:r>
          </a:p>
          <a:p>
            <a:pPr eaLnBrk="1" hangingPunct="1">
              <a:defRPr/>
            </a:pPr>
            <a:r>
              <a:rPr lang="en-US" altLang="en-US" sz="3200" i="1">
                <a:solidFill>
                  <a:srgbClr val="FFFF00"/>
                </a:solidFill>
                <a:effectLst>
                  <a:outerShdw blurRad="38100" dist="38100" dir="2700000" algn="tl">
                    <a:srgbClr val="C0C0C0"/>
                  </a:outerShdw>
                </a:effectLst>
              </a:rPr>
              <a:t>                           </a:t>
            </a:r>
            <a:r>
              <a:rPr lang="en-US" altLang="en-US" sz="3200" i="1">
                <a:solidFill>
                  <a:srgbClr val="CC00CC"/>
                </a:solidFill>
                <a:effectLst>
                  <a:outerShdw blurRad="38100" dist="38100" dir="2700000" algn="tl">
                    <a:srgbClr val="C0C0C0"/>
                  </a:outerShdw>
                </a:effectLst>
              </a:rPr>
              <a:t>Đây là sự kiện gì?</a:t>
            </a:r>
          </a:p>
        </p:txBody>
      </p:sp>
      <p:sp>
        <p:nvSpPr>
          <p:cNvPr id="2" name="Rectangle 3">
            <a:extLst>
              <a:ext uri="{FF2B5EF4-FFF2-40B4-BE49-F238E27FC236}">
                <a16:creationId xmlns:a16="http://schemas.microsoft.com/office/drawing/2014/main" id="{C28BF5AC-91EC-4BDA-8D3B-77B8C9D992BE}"/>
              </a:ext>
            </a:extLst>
          </p:cNvPr>
          <p:cNvSpPr txBox="1">
            <a:spLocks noChangeArrowheads="1"/>
          </p:cNvSpPr>
          <p:nvPr/>
        </p:nvSpPr>
        <p:spPr bwMode="auto">
          <a:xfrm>
            <a:off x="3429000" y="4572000"/>
            <a:ext cx="4343400" cy="1658938"/>
          </a:xfrm>
          <a:prstGeom prst="rect">
            <a:avLst/>
          </a:prstGeom>
          <a:gradFill rotWithShape="1">
            <a:gsLst>
              <a:gs pos="0">
                <a:srgbClr val="9900CC"/>
              </a:gs>
              <a:gs pos="50000">
                <a:srgbClr val="FFFFFF"/>
              </a:gs>
              <a:gs pos="100000">
                <a:srgbClr val="9900CC"/>
              </a:gs>
            </a:gsLst>
            <a:lin ang="5400000" scaled="1"/>
          </a:gradFill>
          <a:ln w="57150" algn="ctr">
            <a:solidFill>
              <a:srgbClr val="9900CC"/>
            </a:solidFill>
            <a:miter lim="800000"/>
            <a:headEnd/>
            <a:tailEnd/>
          </a:ln>
          <a:effectLst>
            <a:outerShdw dist="20000" dir="5400000" rotWithShape="0">
              <a:srgbClr val="000000">
                <a:alpha val="37999"/>
              </a:srgbClr>
            </a:outerShdw>
          </a:effectLst>
        </p:spPr>
        <p:txBody>
          <a:bodyPr anchor="ctr"/>
          <a:lstStyle/>
          <a:p>
            <a:pPr marL="342900" indent="-342900" algn="ctr">
              <a:spcBef>
                <a:spcPct val="20000"/>
              </a:spcBef>
              <a:defRPr/>
            </a:pPr>
            <a:r>
              <a:rPr lang="en-US" altLang="en-US" sz="3600" b="1">
                <a:solidFill>
                  <a:srgbClr val="CC6600"/>
                </a:solidFill>
                <a:latin typeface="Times New Roman" pitchFamily="18" charset="0"/>
                <a:cs typeface="Times New Roman" pitchFamily="18" charset="0"/>
              </a:rPr>
              <a:t>Cuộc phản công ở kinh thành Huế</a:t>
            </a:r>
          </a:p>
        </p:txBody>
      </p:sp>
      <p:pic>
        <p:nvPicPr>
          <p:cNvPr id="6167" name="Audio 2">
            <a:hlinkClick r:id="" action="ppaction://media"/>
            <a:extLst>
              <a:ext uri="{FF2B5EF4-FFF2-40B4-BE49-F238E27FC236}">
                <a16:creationId xmlns:a16="http://schemas.microsoft.com/office/drawing/2014/main" id="{18DAC1A4-C0C7-446B-A09D-67769D2CA61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62309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455"/>
                                        </p:tgtEl>
                                        <p:attrNameLst>
                                          <p:attrName>style.visibility</p:attrName>
                                        </p:attrNameLst>
                                      </p:cBhvr>
                                      <p:to>
                                        <p:strVal val="visible"/>
                                      </p:to>
                                    </p:set>
                                    <p:animEffect transition="in" filter="slide(fromTop)">
                                      <p:cBhvr>
                                        <p:cTn id="7" dur="500"/>
                                        <p:tgtEl>
                                          <p:spTgt spid="18455"/>
                                        </p:tgtEl>
                                      </p:cBhvr>
                                    </p:animEffect>
                                  </p:childTnLst>
                                  <p:subTnLst>
                                    <p:audio>
                                      <p:cMediaNode>
                                        <p:cTn display="0" masterRel="sameClick">
                                          <p:stCondLst>
                                            <p:cond evt="begin" delay="0">
                                              <p:tn val="5"/>
                                            </p:cond>
                                          </p:stCondLst>
                                          <p:endCondLst>
                                            <p:cond evt="onStopAudio" delay="0">
                                              <p:tgtEl>
                                                <p:sldTgt/>
                                              </p:tgtEl>
                                            </p:cond>
                                          </p:endCondLst>
                                        </p:cTn>
                                        <p:tgtEl>
                                          <p:sndTgt r:embed="rId4" name="15 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xit" presetSubtype="0" decel="100000" fill="hold" grpId="0" nodeType="clickEffect">
                                  <p:stCondLst>
                                    <p:cond delay="0"/>
                                  </p:stCondLst>
                                  <p:childTnLst>
                                    <p:anim calcmode="lin" valueType="num">
                                      <p:cBhvr>
                                        <p:cTn id="11" dur="500"/>
                                        <p:tgtEl>
                                          <p:spTgt spid="5"/>
                                        </p:tgtEl>
                                        <p:attrNameLst>
                                          <p:attrName>ppt_h</p:attrName>
                                        </p:attrNameLst>
                                      </p:cBhvr>
                                      <p:tavLst>
                                        <p:tav tm="0">
                                          <p:val>
                                            <p:strVal val="ppt_h"/>
                                          </p:val>
                                        </p:tav>
                                        <p:tav tm="50000">
                                          <p:val>
                                            <p:strVal val="ppt_h/20"/>
                                          </p:val>
                                        </p:tav>
                                        <p:tav tm="100000">
                                          <p:val>
                                            <p:strVal val="ppt_h/20"/>
                                          </p:val>
                                        </p:tav>
                                      </p:tavLst>
                                    </p:anim>
                                    <p:anim calcmode="lin" valueType="num">
                                      <p:cBhvr>
                                        <p:cTn id="12" dur="500"/>
                                        <p:tgtEl>
                                          <p:spTgt spid="5"/>
                                        </p:tgtEl>
                                        <p:attrNameLst>
                                          <p:attrName>ppt_w</p:attrName>
                                        </p:attrNameLst>
                                      </p:cBhvr>
                                      <p:tavLst>
                                        <p:tav tm="0">
                                          <p:val>
                                            <p:strVal val="ppt_w"/>
                                          </p:val>
                                        </p:tav>
                                        <p:tav tm="50000">
                                          <p:val>
                                            <p:strVal val="ppt_w+.3"/>
                                          </p:val>
                                        </p:tav>
                                        <p:tav tm="100000">
                                          <p:val>
                                            <p:strVal val="ppt_w+.3"/>
                                          </p:val>
                                        </p:tav>
                                      </p:tavLst>
                                    </p:anim>
                                    <p:anim calcmode="lin" valueType="num">
                                      <p:cBhvr>
                                        <p:cTn id="13" dur="500"/>
                                        <p:tgtEl>
                                          <p:spTgt spid="5"/>
                                        </p:tgtEl>
                                        <p:attrNameLst>
                                          <p:attrName>ppt_x</p:attrName>
                                        </p:attrNameLst>
                                      </p:cBhvr>
                                      <p:tavLst>
                                        <p:tav tm="0">
                                          <p:val>
                                            <p:strVal val="ppt_x"/>
                                          </p:val>
                                        </p:tav>
                                        <p:tav tm="50000">
                                          <p:val>
                                            <p:strVal val="ppt_x"/>
                                          </p:val>
                                        </p:tav>
                                        <p:tav tm="100000">
                                          <p:val>
                                            <p:strVal val="ppt_x-.3"/>
                                          </p:val>
                                        </p:tav>
                                      </p:tavLst>
                                    </p:anim>
                                    <p:anim calcmode="lin" valueType="num">
                                      <p:cBhvr>
                                        <p:cTn id="14" dur="500"/>
                                        <p:tgtEl>
                                          <p:spTgt spid="5"/>
                                        </p:tgtEl>
                                        <p:attrNameLst>
                                          <p:attrName>ppt_y</p:attrName>
                                        </p:attrNameLst>
                                      </p:cBhvr>
                                      <p:tavLst>
                                        <p:tav tm="0">
                                          <p:val>
                                            <p:strVal val="ppt_y"/>
                                          </p:val>
                                        </p:tav>
                                        <p:tav tm="100000">
                                          <p:val>
                                            <p:strVal val="ppt_y"/>
                                          </p:val>
                                        </p:tav>
                                      </p:tavLst>
                                    </p:anim>
                                    <p:set>
                                      <p:cBhvr>
                                        <p:cTn id="15"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5" name="laser.wav"/>
                                        </p:tgtEl>
                                      </p:cMediaNode>
                                    </p:audio>
                                  </p:subTnLst>
                                </p:cTn>
                              </p:par>
                            </p:childTnLst>
                          </p:cTn>
                        </p:par>
                        <p:par>
                          <p:cTn id="16" fill="hold" nodeType="afterGroup">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par>
                          <p:cTn id="26" fill="hold" nodeType="afterGroup">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6" name="cashreg.wav"/>
                                        </p:tgtEl>
                                      </p:cMediaNode>
                                    </p:audio>
                                  </p:subTnLst>
                                </p:cTn>
                              </p:par>
                            </p:childTnLst>
                          </p:cTn>
                        </p:par>
                        <p:par>
                          <p:cTn id="31" fill="hold" nodeType="afterGroup">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par>
                          <p:cTn id="36" fill="hold" nodeType="afterGroup">
                            <p:stCondLst>
                              <p:cond delay="4500"/>
                            </p:stCondLst>
                            <p:childTnLst>
                              <p:par>
                                <p:cTn id="37" presetID="2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childTnLst>
                          </p:cTn>
                        </p:par>
                        <p:par>
                          <p:cTn id="41" fill="hold" nodeType="afterGroup">
                            <p:stCondLst>
                              <p:cond delay="5500"/>
                            </p:stCondLst>
                            <p:childTnLst>
                              <p:par>
                                <p:cTn id="42" presetID="2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par>
                          <p:cTn id="46" fill="hold" nodeType="afterGroup">
                            <p:stCondLst>
                              <p:cond delay="6500"/>
                            </p:stCondLst>
                            <p:childTnLst>
                              <p:par>
                                <p:cTn id="47" presetID="2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par>
                          <p:cTn id="51" fill="hold" nodeType="afterGroup">
                            <p:stCondLst>
                              <p:cond delay="7500"/>
                            </p:stCondLst>
                            <p:childTnLst>
                              <p:par>
                                <p:cTn id="52" presetID="23" presetClass="entr" presetSubtype="16"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par>
                          <p:cTn id="56" fill="hold" nodeType="afterGroup">
                            <p:stCondLst>
                              <p:cond delay="8500"/>
                            </p:stCondLst>
                            <p:childTnLst>
                              <p:par>
                                <p:cTn id="57" presetID="2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fltVal val="0"/>
                                          </p:val>
                                        </p:tav>
                                        <p:tav tm="100000">
                                          <p:val>
                                            <p:strVal val="#ppt_w"/>
                                          </p:val>
                                        </p:tav>
                                      </p:tavLst>
                                    </p:anim>
                                    <p:anim calcmode="lin" valueType="num">
                                      <p:cBhvr>
                                        <p:cTn id="60" dur="10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par>
                          <p:cTn id="61" fill="hold" nodeType="afterGroup">
                            <p:stCondLst>
                              <p:cond delay="9500"/>
                            </p:stCondLst>
                            <p:childTnLst>
                              <p:par>
                                <p:cTn id="62" presetID="2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par>
                          <p:cTn id="66" fill="hold" nodeType="afterGroup">
                            <p:stCondLst>
                              <p:cond delay="10500"/>
                            </p:stCondLst>
                            <p:childTnLst>
                              <p:par>
                                <p:cTn id="67" presetID="23" presetClass="entr" presetSubtype="16"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par>
                          <p:cTn id="71" fill="hold" nodeType="afterGroup">
                            <p:stCondLst>
                              <p:cond delay="11500"/>
                            </p:stCondLst>
                            <p:childTnLst>
                              <p:par>
                                <p:cTn id="72" presetID="23" presetClass="entr" presetSubtype="16"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6" name="cashreg.wav"/>
                                        </p:tgtEl>
                                      </p:cMediaNode>
                                    </p:audio>
                                  </p:subTnLst>
                                </p:cTn>
                              </p:par>
                            </p:childTnLst>
                          </p:cTn>
                        </p:par>
                        <p:par>
                          <p:cTn id="76" fill="hold" nodeType="afterGroup">
                            <p:stCondLst>
                              <p:cond delay="12500"/>
                            </p:stCondLst>
                            <p:childTnLst>
                              <p:par>
                                <p:cTn id="77" presetID="23" presetClass="entr" presetSubtype="16"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6" name="cashreg.wav"/>
                                        </p:tgtEl>
                                      </p:cMediaNode>
                                    </p:audio>
                                  </p:subTnLst>
                                </p:cTn>
                              </p:par>
                            </p:childTnLst>
                          </p:cTn>
                        </p:par>
                        <p:par>
                          <p:cTn id="81" fill="hold" nodeType="afterGroup">
                            <p:stCondLst>
                              <p:cond delay="13500"/>
                            </p:stCondLst>
                            <p:childTnLst>
                              <p:par>
                                <p:cTn id="82" presetID="23" presetClass="entr" presetSubtype="16"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1000" fill="hold"/>
                                        <p:tgtEl>
                                          <p:spTgt spid="19"/>
                                        </p:tgtEl>
                                        <p:attrNameLst>
                                          <p:attrName>ppt_w</p:attrName>
                                        </p:attrNameLst>
                                      </p:cBhvr>
                                      <p:tavLst>
                                        <p:tav tm="0">
                                          <p:val>
                                            <p:fltVal val="0"/>
                                          </p:val>
                                        </p:tav>
                                        <p:tav tm="100000">
                                          <p:val>
                                            <p:strVal val="#ppt_w"/>
                                          </p:val>
                                        </p:tav>
                                      </p:tavLst>
                                    </p:anim>
                                    <p:anim calcmode="lin" valueType="num">
                                      <p:cBhvr>
                                        <p:cTn id="85" dur="1000" fill="hold"/>
                                        <p:tgtEl>
                                          <p:spTgt spid="1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6" name="cashreg.wav"/>
                                        </p:tgtEl>
                                      </p:cMediaNode>
                                    </p:audio>
                                  </p:subTnLst>
                                </p:cTn>
                              </p:par>
                            </p:childTnLst>
                          </p:cTn>
                        </p:par>
                        <p:par>
                          <p:cTn id="86" fill="hold" nodeType="afterGroup">
                            <p:stCondLst>
                              <p:cond delay="14500"/>
                            </p:stCondLst>
                            <p:childTnLst>
                              <p:par>
                                <p:cTn id="87" presetID="2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1000" fill="hold"/>
                                        <p:tgtEl>
                                          <p:spTgt spid="20"/>
                                        </p:tgtEl>
                                        <p:attrNameLst>
                                          <p:attrName>ppt_w</p:attrName>
                                        </p:attrNameLst>
                                      </p:cBhvr>
                                      <p:tavLst>
                                        <p:tav tm="0">
                                          <p:val>
                                            <p:fltVal val="0"/>
                                          </p:val>
                                        </p:tav>
                                        <p:tav tm="100000">
                                          <p:val>
                                            <p:strVal val="#ppt_w"/>
                                          </p:val>
                                        </p:tav>
                                      </p:tavLst>
                                    </p:anim>
                                    <p:anim calcmode="lin" valueType="num">
                                      <p:cBhvr>
                                        <p:cTn id="90" dur="1000" fill="hold"/>
                                        <p:tgtEl>
                                          <p:spTgt spid="2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6" name="cashreg.wav"/>
                                        </p:tgtEl>
                                      </p:cMediaNode>
                                    </p:audio>
                                  </p:subTnLst>
                                </p:cTn>
                              </p:par>
                            </p:childTnLst>
                          </p:cTn>
                        </p:par>
                        <p:par>
                          <p:cTn id="91" fill="hold" nodeType="afterGroup">
                            <p:stCondLst>
                              <p:cond delay="15500"/>
                            </p:stCondLst>
                            <p:childTnLst>
                              <p:par>
                                <p:cTn id="92" presetID="23" presetClass="entr" presetSubtype="16" fill="hold" grpId="0" nodeType="afterEffect">
                                  <p:stCondLst>
                                    <p:cond delay="0"/>
                                  </p:stCondLst>
                                  <p:childTnLst>
                                    <p:set>
                                      <p:cBhvr>
                                        <p:cTn id="93" dur="1" fill="hold">
                                          <p:stCondLst>
                                            <p:cond delay="0"/>
                                          </p:stCondLst>
                                        </p:cTn>
                                        <p:tgtEl>
                                          <p:spTgt spid="21">
                                            <p:bg/>
                                          </p:spTgt>
                                        </p:tgtEl>
                                        <p:attrNameLst>
                                          <p:attrName>style.visibility</p:attrName>
                                        </p:attrNameLst>
                                      </p:cBhvr>
                                      <p:to>
                                        <p:strVal val="visible"/>
                                      </p:to>
                                    </p:set>
                                    <p:anim calcmode="lin" valueType="num">
                                      <p:cBhvr>
                                        <p:cTn id="94" dur="500" fill="hold"/>
                                        <p:tgtEl>
                                          <p:spTgt spid="21">
                                            <p:bg/>
                                          </p:spTgt>
                                        </p:tgtEl>
                                        <p:attrNameLst>
                                          <p:attrName>ppt_w</p:attrName>
                                        </p:attrNameLst>
                                      </p:cBhvr>
                                      <p:tavLst>
                                        <p:tav tm="0">
                                          <p:val>
                                            <p:fltVal val="0"/>
                                          </p:val>
                                        </p:tav>
                                        <p:tav tm="100000">
                                          <p:val>
                                            <p:strVal val="#ppt_w"/>
                                          </p:val>
                                        </p:tav>
                                      </p:tavLst>
                                    </p:anim>
                                    <p:anim calcmode="lin" valueType="num">
                                      <p:cBhvr>
                                        <p:cTn id="95" dur="500" fill="hold"/>
                                        <p:tgtEl>
                                          <p:spTgt spid="21">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7" name="bomb.wav"/>
                                        </p:tgtEl>
                                      </p:cMediaNode>
                                    </p:audio>
                                  </p:subTnLst>
                                </p:cTn>
                              </p:par>
                              <p:par>
                                <p:cTn id="96" presetID="23" presetClass="entr" presetSubtype="16" fill="hold" grpId="0" nodeType="withEffect">
                                  <p:stCondLst>
                                    <p:cond delay="0"/>
                                  </p:stCondLst>
                                  <p:iterate type="lt">
                                    <p:tmPct val="0"/>
                                  </p:iterate>
                                  <p:childTnLst>
                                    <p:set>
                                      <p:cBhvr>
                                        <p:cTn id="97" dur="1" fill="hold">
                                          <p:stCondLst>
                                            <p:cond delay="0"/>
                                          </p:stCondLst>
                                        </p:cTn>
                                        <p:tgtEl>
                                          <p:spTgt spid="21">
                                            <p:txEl>
                                              <p:pRg st="0" end="0"/>
                                            </p:txEl>
                                          </p:spTgt>
                                        </p:tgtEl>
                                        <p:attrNameLst>
                                          <p:attrName>style.visibility</p:attrName>
                                        </p:attrNameLst>
                                      </p:cBhvr>
                                      <p:to>
                                        <p:strVal val="visible"/>
                                      </p:to>
                                    </p:set>
                                    <p:anim calcmode="lin" valueType="num">
                                      <p:cBhvr>
                                        <p:cTn id="9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21">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8" name="chimes.wav"/>
                                        </p:tgtEl>
                                      </p:cMediaNode>
                                    </p:audio>
                                  </p:subTnLst>
                                </p:cTn>
                              </p:par>
                            </p:childTnLst>
                          </p:cTn>
                        </p:par>
                        <p:par>
                          <p:cTn id="100" fill="hold" nodeType="afterGroup">
                            <p:stCondLst>
                              <p:cond delay="16000"/>
                            </p:stCondLst>
                            <p:childTnLst>
                              <p:par>
                                <p:cTn id="101" presetID="28" presetClass="emph" presetSubtype="0" repeatCount="indefinite" fill="hold" nodeType="afterEffect">
                                  <p:stCondLst>
                                    <p:cond delay="0"/>
                                  </p:stCondLst>
                                  <p:iterate type="lt">
                                    <p:tmPct val="10000"/>
                                  </p:iterate>
                                  <p:childTnLst>
                                    <p:animClr clrSpc="rgb" dir="cw">
                                      <p:cBhvr override="childStyle">
                                        <p:cTn id="102" dur="500" fill="hold"/>
                                        <p:tgtEl>
                                          <p:spTgt spid="21">
                                            <p:txEl>
                                              <p:pRg st="0" end="0"/>
                                            </p:txEl>
                                          </p:spTgt>
                                        </p:tgtEl>
                                        <p:attrNameLst>
                                          <p:attrName>style.color</p:attrName>
                                        </p:attrNameLst>
                                      </p:cBhvr>
                                      <p:to>
                                        <a:schemeClr val="accent2"/>
                                      </p:to>
                                    </p:animClr>
                                    <p:animClr clrSpc="rgb" dir="cw">
                                      <p:cBhvr>
                                        <p:cTn id="103" dur="500" fill="hold"/>
                                        <p:tgtEl>
                                          <p:spTgt spid="21">
                                            <p:txEl>
                                              <p:pRg st="0" end="0"/>
                                            </p:txEl>
                                          </p:spTgt>
                                        </p:tgtEl>
                                        <p:attrNameLst>
                                          <p:attrName>fillcolor</p:attrName>
                                        </p:attrNameLst>
                                      </p:cBhvr>
                                      <p:to>
                                        <a:schemeClr val="accent2"/>
                                      </p:to>
                                    </p:animClr>
                                    <p:set>
                                      <p:cBhvr>
                                        <p:cTn id="104" dur="500" fill="hold"/>
                                        <p:tgtEl>
                                          <p:spTgt spid="21">
                                            <p:txEl>
                                              <p:pRg st="0" end="0"/>
                                            </p:txEl>
                                          </p:spTgt>
                                        </p:tgtEl>
                                        <p:attrNameLst>
                                          <p:attrName>fill.type</p:attrName>
                                        </p:attrNameLst>
                                      </p:cBhvr>
                                      <p:to>
                                        <p:strVal val="solid"/>
                                      </p:to>
                                    </p:set>
                                    <p:anim to="1.5" calcmode="lin" valueType="num">
                                      <p:cBhvr override="childStyle">
                                        <p:cTn id="105" dur="500" fill="hold"/>
                                        <p:tgtEl>
                                          <p:spTgt spid="21">
                                            <p:txEl>
                                              <p:pRg st="0" end="0"/>
                                            </p:txEl>
                                          </p:spTgt>
                                        </p:tgtEl>
                                        <p:attrNameLst>
                                          <p:attrName>style.fontSize</p:attrName>
                                        </p:attrNameLst>
                                      </p:cBhvr>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3" presetClass="exit" presetSubtype="32" fill="hold" nodeType="clickEffect">
                                  <p:stCondLst>
                                    <p:cond delay="0"/>
                                  </p:stCondLst>
                                  <p:iterate type="lt">
                                    <p:tmPct val="0"/>
                                  </p:iterate>
                                  <p:childTnLst>
                                    <p:anim calcmode="lin" valueType="num">
                                      <p:cBhvr>
                                        <p:cTn id="109" dur="500"/>
                                        <p:tgtEl>
                                          <p:spTgt spid="21">
                                            <p:txEl>
                                              <p:pRg st="0" end="0"/>
                                            </p:txEl>
                                          </p:spTgt>
                                        </p:tgtEl>
                                        <p:attrNameLst>
                                          <p:attrName>ppt_w</p:attrName>
                                        </p:attrNameLst>
                                      </p:cBhvr>
                                      <p:tavLst>
                                        <p:tav tm="0">
                                          <p:val>
                                            <p:strVal val="ppt_w"/>
                                          </p:val>
                                        </p:tav>
                                        <p:tav tm="100000">
                                          <p:val>
                                            <p:fltVal val="0"/>
                                          </p:val>
                                        </p:tav>
                                      </p:tavLst>
                                    </p:anim>
                                    <p:anim calcmode="lin" valueType="num">
                                      <p:cBhvr>
                                        <p:cTn id="110" dur="500"/>
                                        <p:tgtEl>
                                          <p:spTgt spid="21">
                                            <p:txEl>
                                              <p:pRg st="0" end="0"/>
                                            </p:txEl>
                                          </p:spTgt>
                                        </p:tgtEl>
                                        <p:attrNameLst>
                                          <p:attrName>ppt_h</p:attrName>
                                        </p:attrNameLst>
                                      </p:cBhvr>
                                      <p:tavLst>
                                        <p:tav tm="0">
                                          <p:val>
                                            <p:strVal val="ppt_h"/>
                                          </p:val>
                                        </p:tav>
                                        <p:tav tm="100000">
                                          <p:val>
                                            <p:fltVal val="0"/>
                                          </p:val>
                                        </p:tav>
                                      </p:tavLst>
                                    </p:anim>
                                    <p:set>
                                      <p:cBhvr>
                                        <p:cTn id="111"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ntr" presetSubtype="16" fill="hold" nodeType="clickEffect">
                                  <p:stCondLst>
                                    <p:cond delay="0"/>
                                  </p:stCondLst>
                                  <p:childTnLst>
                                    <p:set>
                                      <p:cBhvr>
                                        <p:cTn id="115" dur="1" fill="hold">
                                          <p:stCondLst>
                                            <p:cond delay="0"/>
                                          </p:stCondLst>
                                        </p:cTn>
                                        <p:tgtEl>
                                          <p:spTgt spid="2"/>
                                        </p:tgtEl>
                                        <p:attrNameLst>
                                          <p:attrName>style.visibility</p:attrName>
                                        </p:attrNameLst>
                                      </p:cBhvr>
                                      <p:to>
                                        <p:strVal val="visible"/>
                                      </p:to>
                                    </p:set>
                                    <p:animEffect transition="in" filter="box(in)">
                                      <p:cBhvr>
                                        <p:cTn id="116" dur="500"/>
                                        <p:tgtEl>
                                          <p:spTgt spid="2"/>
                                        </p:tgtEl>
                                      </p:cBhvr>
                                    </p:animEffect>
                                  </p:childTnLst>
                                  <p:subTnLst>
                                    <p:audio>
                                      <p:cMediaNode>
                                        <p:cTn display="0" masterRel="sameClick">
                                          <p:stCondLst>
                                            <p:cond evt="begin" delay="0">
                                              <p:tn val="114"/>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build="allAtOnce" animBg="1"/>
      <p:bldP spid="184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48025" y="4763"/>
            <a:ext cx="2397125" cy="901700"/>
            <a:chOff x="2730" y="1875"/>
            <a:chExt cx="1510" cy="568"/>
          </a:xfrm>
        </p:grpSpPr>
        <p:sp>
          <p:nvSpPr>
            <p:cNvPr id="4181" name="Rectangle 4"/>
            <p:cNvSpPr>
              <a:spLocks noChangeArrowheads="1"/>
            </p:cNvSpPr>
            <p:nvPr/>
          </p:nvSpPr>
          <p:spPr bwMode="auto">
            <a:xfrm>
              <a:off x="2730" y="1875"/>
              <a:ext cx="544" cy="523"/>
            </a:xfrm>
            <a:prstGeom prst="rect">
              <a:avLst/>
            </a:prstGeom>
            <a:noFill/>
            <a:ln w="9525">
              <a:noFill/>
              <a:miter lim="800000"/>
              <a:headEnd/>
              <a:tailEnd/>
            </a:ln>
          </p:spPr>
          <p:txBody>
            <a:bodyPr wrap="none" anchor="ctr">
              <a:spAutoFit/>
            </a:bodyPr>
            <a:lstStyle/>
            <a:p>
              <a:r>
                <a:rPr lang="en-US" sz="4800">
                  <a:solidFill>
                    <a:srgbClr val="FF5050"/>
                  </a:solidFill>
                  <a:sym typeface="Wingdings" pitchFamily="2" charset="2"/>
                </a:rPr>
                <a:t></a:t>
              </a:r>
              <a:r>
                <a:rPr lang="en-US" sz="1600"/>
                <a:t> </a:t>
              </a:r>
            </a:p>
          </p:txBody>
        </p:sp>
        <p:sp>
          <p:nvSpPr>
            <p:cNvPr id="4182" name="Rectangle 5"/>
            <p:cNvSpPr>
              <a:spLocks noChangeArrowheads="1"/>
            </p:cNvSpPr>
            <p:nvPr/>
          </p:nvSpPr>
          <p:spPr bwMode="auto">
            <a:xfrm>
              <a:off x="3696" y="1920"/>
              <a:ext cx="544" cy="523"/>
            </a:xfrm>
            <a:prstGeom prst="rect">
              <a:avLst/>
            </a:prstGeom>
            <a:noFill/>
            <a:ln w="9525">
              <a:noFill/>
              <a:miter lim="800000"/>
              <a:headEnd/>
              <a:tailEnd/>
            </a:ln>
          </p:spPr>
          <p:txBody>
            <a:bodyPr wrap="none" anchor="ctr">
              <a:spAutoFit/>
            </a:bodyPr>
            <a:lstStyle/>
            <a:p>
              <a:r>
                <a:rPr lang="en-US" sz="4800">
                  <a:solidFill>
                    <a:srgbClr val="FF5050"/>
                  </a:solidFill>
                  <a:sym typeface="Wingdings" pitchFamily="2" charset="2"/>
                </a:rPr>
                <a:t></a:t>
              </a:r>
              <a:r>
                <a:rPr lang="en-US" sz="1600"/>
                <a:t> </a:t>
              </a:r>
            </a:p>
          </p:txBody>
        </p:sp>
        <p:sp>
          <p:nvSpPr>
            <p:cNvPr id="4183" name="Rectangle 6"/>
            <p:cNvSpPr>
              <a:spLocks noChangeArrowheads="1"/>
            </p:cNvSpPr>
            <p:nvPr/>
          </p:nvSpPr>
          <p:spPr bwMode="auto">
            <a:xfrm>
              <a:off x="3264" y="1920"/>
              <a:ext cx="502" cy="523"/>
            </a:xfrm>
            <a:prstGeom prst="rect">
              <a:avLst/>
            </a:prstGeom>
            <a:noFill/>
            <a:ln w="9525">
              <a:noFill/>
              <a:miter lim="800000"/>
              <a:headEnd/>
              <a:tailEnd/>
            </a:ln>
          </p:spPr>
          <p:txBody>
            <a:bodyPr wrap="none" anchor="ctr">
              <a:spAutoFit/>
            </a:bodyPr>
            <a:lstStyle/>
            <a:p>
              <a:r>
                <a:rPr lang="en-US" sz="4800">
                  <a:solidFill>
                    <a:srgbClr val="FF5050"/>
                  </a:solidFill>
                  <a:sym typeface="Wingdings" pitchFamily="2" charset="2"/>
                </a:rPr>
                <a:t></a:t>
              </a:r>
              <a:r>
                <a:rPr lang="en-US" sz="1600"/>
                <a:t> </a:t>
              </a:r>
            </a:p>
          </p:txBody>
        </p:sp>
      </p:grpSp>
      <p:grpSp>
        <p:nvGrpSpPr>
          <p:cNvPr id="3" name="Group 7"/>
          <p:cNvGrpSpPr>
            <a:grpSpLocks/>
          </p:cNvGrpSpPr>
          <p:nvPr/>
        </p:nvGrpSpPr>
        <p:grpSpPr bwMode="auto">
          <a:xfrm>
            <a:off x="933450" y="0"/>
            <a:ext cx="2397125" cy="901700"/>
            <a:chOff x="2730" y="1875"/>
            <a:chExt cx="1510" cy="568"/>
          </a:xfrm>
        </p:grpSpPr>
        <p:sp>
          <p:nvSpPr>
            <p:cNvPr id="4178" name="Rectangle 8"/>
            <p:cNvSpPr>
              <a:spLocks noChangeArrowheads="1"/>
            </p:cNvSpPr>
            <p:nvPr/>
          </p:nvSpPr>
          <p:spPr bwMode="auto">
            <a:xfrm>
              <a:off x="2730" y="1875"/>
              <a:ext cx="544" cy="523"/>
            </a:xfrm>
            <a:prstGeom prst="rect">
              <a:avLst/>
            </a:prstGeom>
            <a:noFill/>
            <a:ln w="9525">
              <a:noFill/>
              <a:miter lim="800000"/>
              <a:headEnd/>
              <a:tailEnd/>
            </a:ln>
          </p:spPr>
          <p:txBody>
            <a:bodyPr wrap="none" anchor="ctr">
              <a:spAutoFit/>
            </a:bodyPr>
            <a:lstStyle/>
            <a:p>
              <a:r>
                <a:rPr lang="en-US" sz="4800">
                  <a:solidFill>
                    <a:srgbClr val="FF5050"/>
                  </a:solidFill>
                  <a:sym typeface="Wingdings" pitchFamily="2" charset="2"/>
                </a:rPr>
                <a:t></a:t>
              </a:r>
              <a:r>
                <a:rPr lang="en-US" sz="1600"/>
                <a:t> </a:t>
              </a:r>
            </a:p>
          </p:txBody>
        </p:sp>
        <p:sp>
          <p:nvSpPr>
            <p:cNvPr id="4179" name="Rectangle 9"/>
            <p:cNvSpPr>
              <a:spLocks noChangeArrowheads="1"/>
            </p:cNvSpPr>
            <p:nvPr/>
          </p:nvSpPr>
          <p:spPr bwMode="auto">
            <a:xfrm>
              <a:off x="3696" y="1920"/>
              <a:ext cx="544" cy="523"/>
            </a:xfrm>
            <a:prstGeom prst="rect">
              <a:avLst/>
            </a:prstGeom>
            <a:noFill/>
            <a:ln w="9525">
              <a:noFill/>
              <a:miter lim="800000"/>
              <a:headEnd/>
              <a:tailEnd/>
            </a:ln>
          </p:spPr>
          <p:txBody>
            <a:bodyPr wrap="none" anchor="ctr">
              <a:spAutoFit/>
            </a:bodyPr>
            <a:lstStyle/>
            <a:p>
              <a:r>
                <a:rPr lang="en-US" sz="4800">
                  <a:solidFill>
                    <a:srgbClr val="FF5050"/>
                  </a:solidFill>
                  <a:sym typeface="Wingdings" pitchFamily="2" charset="2"/>
                </a:rPr>
                <a:t></a:t>
              </a:r>
              <a:r>
                <a:rPr lang="en-US" sz="1600"/>
                <a:t> </a:t>
              </a:r>
            </a:p>
          </p:txBody>
        </p:sp>
        <p:sp>
          <p:nvSpPr>
            <p:cNvPr id="4180" name="Rectangle 10"/>
            <p:cNvSpPr>
              <a:spLocks noChangeArrowheads="1"/>
            </p:cNvSpPr>
            <p:nvPr/>
          </p:nvSpPr>
          <p:spPr bwMode="auto">
            <a:xfrm>
              <a:off x="3264" y="1920"/>
              <a:ext cx="502" cy="523"/>
            </a:xfrm>
            <a:prstGeom prst="rect">
              <a:avLst/>
            </a:prstGeom>
            <a:noFill/>
            <a:ln w="9525">
              <a:noFill/>
              <a:miter lim="800000"/>
              <a:headEnd/>
              <a:tailEnd/>
            </a:ln>
          </p:spPr>
          <p:txBody>
            <a:bodyPr wrap="none" anchor="ctr">
              <a:spAutoFit/>
            </a:bodyPr>
            <a:lstStyle/>
            <a:p>
              <a:r>
                <a:rPr lang="en-US" sz="4800">
                  <a:solidFill>
                    <a:srgbClr val="FF5050"/>
                  </a:solidFill>
                  <a:sym typeface="Wingdings" pitchFamily="2" charset="2"/>
                </a:rPr>
                <a:t></a:t>
              </a:r>
              <a:r>
                <a:rPr lang="en-US" sz="1600"/>
                <a:t> </a:t>
              </a:r>
            </a:p>
          </p:txBody>
        </p:sp>
      </p:grpSp>
      <p:grpSp>
        <p:nvGrpSpPr>
          <p:cNvPr id="4" name="Group 11"/>
          <p:cNvGrpSpPr>
            <a:grpSpLocks/>
          </p:cNvGrpSpPr>
          <p:nvPr/>
        </p:nvGrpSpPr>
        <p:grpSpPr bwMode="auto">
          <a:xfrm>
            <a:off x="5543550" y="19050"/>
            <a:ext cx="2397125" cy="901700"/>
            <a:chOff x="2730" y="1875"/>
            <a:chExt cx="1510" cy="568"/>
          </a:xfrm>
        </p:grpSpPr>
        <p:sp>
          <p:nvSpPr>
            <p:cNvPr id="4175" name="Rectangle 12"/>
            <p:cNvSpPr>
              <a:spLocks noChangeArrowheads="1"/>
            </p:cNvSpPr>
            <p:nvPr/>
          </p:nvSpPr>
          <p:spPr bwMode="auto">
            <a:xfrm>
              <a:off x="2730" y="1875"/>
              <a:ext cx="544" cy="523"/>
            </a:xfrm>
            <a:prstGeom prst="rect">
              <a:avLst/>
            </a:prstGeom>
            <a:noFill/>
            <a:ln w="9525">
              <a:noFill/>
              <a:miter lim="800000"/>
              <a:headEnd/>
              <a:tailEnd/>
            </a:ln>
          </p:spPr>
          <p:txBody>
            <a:bodyPr wrap="none" anchor="ctr">
              <a:spAutoFit/>
            </a:bodyPr>
            <a:lstStyle/>
            <a:p>
              <a:r>
                <a:rPr lang="en-US" sz="4800">
                  <a:solidFill>
                    <a:srgbClr val="FF5050"/>
                  </a:solidFill>
                  <a:sym typeface="Wingdings" pitchFamily="2" charset="2"/>
                </a:rPr>
                <a:t></a:t>
              </a:r>
              <a:r>
                <a:rPr lang="en-US" sz="1600"/>
                <a:t> </a:t>
              </a:r>
            </a:p>
          </p:txBody>
        </p:sp>
        <p:sp>
          <p:nvSpPr>
            <p:cNvPr id="4176" name="Rectangle 13"/>
            <p:cNvSpPr>
              <a:spLocks noChangeArrowheads="1"/>
            </p:cNvSpPr>
            <p:nvPr/>
          </p:nvSpPr>
          <p:spPr bwMode="auto">
            <a:xfrm>
              <a:off x="3696" y="1920"/>
              <a:ext cx="544" cy="523"/>
            </a:xfrm>
            <a:prstGeom prst="rect">
              <a:avLst/>
            </a:prstGeom>
            <a:noFill/>
            <a:ln w="9525">
              <a:noFill/>
              <a:miter lim="800000"/>
              <a:headEnd/>
              <a:tailEnd/>
            </a:ln>
          </p:spPr>
          <p:txBody>
            <a:bodyPr wrap="none" anchor="ctr">
              <a:spAutoFit/>
            </a:bodyPr>
            <a:lstStyle/>
            <a:p>
              <a:r>
                <a:rPr lang="en-US" sz="4800">
                  <a:solidFill>
                    <a:srgbClr val="FF5050"/>
                  </a:solidFill>
                  <a:sym typeface="Wingdings" pitchFamily="2" charset="2"/>
                </a:rPr>
                <a:t></a:t>
              </a:r>
              <a:r>
                <a:rPr lang="en-US" sz="1600"/>
                <a:t> </a:t>
              </a:r>
            </a:p>
          </p:txBody>
        </p:sp>
        <p:sp>
          <p:nvSpPr>
            <p:cNvPr id="4177" name="Rectangle 14"/>
            <p:cNvSpPr>
              <a:spLocks noChangeArrowheads="1"/>
            </p:cNvSpPr>
            <p:nvPr/>
          </p:nvSpPr>
          <p:spPr bwMode="auto">
            <a:xfrm>
              <a:off x="3264" y="1920"/>
              <a:ext cx="502" cy="523"/>
            </a:xfrm>
            <a:prstGeom prst="rect">
              <a:avLst/>
            </a:prstGeom>
            <a:noFill/>
            <a:ln w="9525">
              <a:noFill/>
              <a:miter lim="800000"/>
              <a:headEnd/>
              <a:tailEnd/>
            </a:ln>
          </p:spPr>
          <p:txBody>
            <a:bodyPr wrap="none" anchor="ctr">
              <a:spAutoFit/>
            </a:bodyPr>
            <a:lstStyle/>
            <a:p>
              <a:r>
                <a:rPr lang="en-US" sz="4800">
                  <a:solidFill>
                    <a:srgbClr val="FF5050"/>
                  </a:solidFill>
                  <a:sym typeface="Wingdings" pitchFamily="2" charset="2"/>
                </a:rPr>
                <a:t></a:t>
              </a:r>
              <a:r>
                <a:rPr lang="en-US" sz="1600"/>
                <a:t> </a:t>
              </a:r>
            </a:p>
          </p:txBody>
        </p:sp>
      </p:grpSp>
      <p:sp>
        <p:nvSpPr>
          <p:cNvPr id="4101" name="Line 15"/>
          <p:cNvSpPr>
            <a:spLocks noChangeShapeType="1"/>
          </p:cNvSpPr>
          <p:nvPr/>
        </p:nvSpPr>
        <p:spPr bwMode="auto">
          <a:xfrm>
            <a:off x="419100" y="171450"/>
            <a:ext cx="8305800" cy="0"/>
          </a:xfrm>
          <a:prstGeom prst="line">
            <a:avLst/>
          </a:prstGeom>
          <a:noFill/>
          <a:ln w="38100" cmpd="dbl">
            <a:solidFill>
              <a:srgbClr val="00FF00"/>
            </a:solidFill>
            <a:round/>
            <a:headEnd/>
            <a:tailEnd/>
          </a:ln>
        </p:spPr>
        <p:txBody>
          <a:bodyPr/>
          <a:lstStyle/>
          <a:p>
            <a:endParaRPr lang="en-US"/>
          </a:p>
        </p:txBody>
      </p:sp>
      <p:sp>
        <p:nvSpPr>
          <p:cNvPr id="21575" name="AutoShape 71"/>
          <p:cNvSpPr>
            <a:spLocks noChangeArrowheads="1"/>
          </p:cNvSpPr>
          <p:nvPr/>
        </p:nvSpPr>
        <p:spPr bwMode="gray">
          <a:xfrm>
            <a:off x="4343400" y="990600"/>
            <a:ext cx="4800600" cy="83820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3200" b="1">
                <a:solidFill>
                  <a:srgbClr val="FFFF00"/>
                </a:solidFill>
                <a:latin typeface="Arial"/>
              </a:rPr>
              <a:t>Ông là ai?</a:t>
            </a:r>
          </a:p>
        </p:txBody>
      </p:sp>
      <p:sp>
        <p:nvSpPr>
          <p:cNvPr id="21526" name="Freeform 22"/>
          <p:cNvSpPr>
            <a:spLocks/>
          </p:cNvSpPr>
          <p:nvPr/>
        </p:nvSpPr>
        <p:spPr bwMode="gray">
          <a:xfrm>
            <a:off x="4592638" y="2603500"/>
            <a:ext cx="490537" cy="46831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sz="1600">
              <a:latin typeface="Arial" charset="0"/>
            </a:endParaRPr>
          </a:p>
        </p:txBody>
      </p:sp>
      <p:sp>
        <p:nvSpPr>
          <p:cNvPr id="21579" name="Freeform 75"/>
          <p:cNvSpPr>
            <a:spLocks/>
          </p:cNvSpPr>
          <p:nvPr/>
        </p:nvSpPr>
        <p:spPr bwMode="gray">
          <a:xfrm>
            <a:off x="3136900" y="5565775"/>
            <a:ext cx="312738" cy="22225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n-US" sz="1600">
              <a:latin typeface="Arial" charset="0"/>
            </a:endParaRPr>
          </a:p>
        </p:txBody>
      </p:sp>
      <p:sp>
        <p:nvSpPr>
          <p:cNvPr id="21581" name="Text Box 77"/>
          <p:cNvSpPr txBox="1">
            <a:spLocks noChangeArrowheads="1"/>
          </p:cNvSpPr>
          <p:nvPr/>
        </p:nvSpPr>
        <p:spPr bwMode="auto">
          <a:xfrm>
            <a:off x="9525000" y="2209800"/>
            <a:ext cx="685800" cy="338138"/>
          </a:xfrm>
          <a:prstGeom prst="rect">
            <a:avLst/>
          </a:prstGeom>
          <a:noFill/>
          <a:ln w="9525">
            <a:noFill/>
            <a:miter lim="800000"/>
            <a:headEnd/>
            <a:tailEnd/>
          </a:ln>
        </p:spPr>
        <p:txBody>
          <a:bodyPr>
            <a:spAutoFit/>
          </a:bodyPr>
          <a:lstStyle/>
          <a:p>
            <a:pPr>
              <a:spcBef>
                <a:spcPct val="50000"/>
              </a:spcBef>
            </a:pPr>
            <a:r>
              <a:rPr lang="en-US" sz="1600"/>
              <a:t>a</a:t>
            </a:r>
          </a:p>
        </p:txBody>
      </p:sp>
      <p:pic>
        <p:nvPicPr>
          <p:cNvPr id="21610" name="Picture 106" descr="Tien Boi 1"/>
          <p:cNvPicPr>
            <a:picLocks noChangeAspect="1" noChangeArrowheads="1"/>
          </p:cNvPicPr>
          <p:nvPr/>
        </p:nvPicPr>
        <p:blipFill>
          <a:blip r:embed="rId6"/>
          <a:srcRect t="47778" r="51645" b="1111"/>
          <a:stretch>
            <a:fillRect/>
          </a:stretch>
        </p:blipFill>
        <p:spPr bwMode="auto">
          <a:xfrm>
            <a:off x="0" y="2057400"/>
            <a:ext cx="3657600" cy="4800600"/>
          </a:xfrm>
          <a:prstGeom prst="rect">
            <a:avLst/>
          </a:prstGeom>
          <a:noFill/>
          <a:ln w="9525">
            <a:noFill/>
            <a:miter lim="800000"/>
            <a:headEnd/>
            <a:tailEnd/>
          </a:ln>
        </p:spPr>
      </p:pic>
      <p:grpSp>
        <p:nvGrpSpPr>
          <p:cNvPr id="5" name="Group 118"/>
          <p:cNvGrpSpPr>
            <a:grpSpLocks/>
          </p:cNvGrpSpPr>
          <p:nvPr/>
        </p:nvGrpSpPr>
        <p:grpSpPr bwMode="auto">
          <a:xfrm>
            <a:off x="3197225" y="912813"/>
            <a:ext cx="1023938" cy="5945187"/>
            <a:chOff x="2158" y="575"/>
            <a:chExt cx="645" cy="3745"/>
          </a:xfrm>
        </p:grpSpPr>
        <p:grpSp>
          <p:nvGrpSpPr>
            <p:cNvPr id="4132" name="Group 38"/>
            <p:cNvGrpSpPr>
              <a:grpSpLocks/>
            </p:cNvGrpSpPr>
            <p:nvPr/>
          </p:nvGrpSpPr>
          <p:grpSpPr bwMode="auto">
            <a:xfrm rot="5400000">
              <a:off x="744" y="2365"/>
              <a:ext cx="3552" cy="357"/>
              <a:chOff x="0" y="1896"/>
              <a:chExt cx="5760" cy="120"/>
            </a:xfrm>
          </p:grpSpPr>
          <p:sp>
            <p:nvSpPr>
              <p:cNvPr id="4173" name="Rectangle 3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sz="1600"/>
              </a:p>
            </p:txBody>
          </p:sp>
          <p:sp>
            <p:nvSpPr>
              <p:cNvPr id="4174" name="Rectangle 4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sz="1600"/>
              </a:p>
            </p:txBody>
          </p:sp>
        </p:grpSp>
        <p:grpSp>
          <p:nvGrpSpPr>
            <p:cNvPr id="4133" name="Group 41"/>
            <p:cNvGrpSpPr>
              <a:grpSpLocks/>
            </p:cNvGrpSpPr>
            <p:nvPr/>
          </p:nvGrpSpPr>
          <p:grpSpPr bwMode="auto">
            <a:xfrm rot="5400000">
              <a:off x="2332" y="3835"/>
              <a:ext cx="298" cy="645"/>
              <a:chOff x="1874" y="1824"/>
              <a:chExt cx="2015" cy="1824"/>
            </a:xfrm>
          </p:grpSpPr>
          <p:sp>
            <p:nvSpPr>
              <p:cNvPr id="21546" name="AutoShape 42"/>
              <p:cNvSpPr>
                <a:spLocks noChangeArrowheads="1"/>
              </p:cNvSpPr>
              <p:nvPr/>
            </p:nvSpPr>
            <p:spPr bwMode="gray">
              <a:xfrm rot="16200000" flipH="1">
                <a:off x="1825" y="2537"/>
                <a:ext cx="308"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21547" name="AutoShape 43"/>
              <p:cNvSpPr>
                <a:spLocks noChangeArrowheads="1"/>
              </p:cNvSpPr>
              <p:nvPr/>
            </p:nvSpPr>
            <p:spPr bwMode="gray">
              <a:xfrm rot="5400000" flipH="1">
                <a:off x="3637" y="2503"/>
                <a:ext cx="308"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21548" name="AutoShape 44"/>
              <p:cNvSpPr>
                <a:spLocks noChangeArrowheads="1"/>
              </p:cNvSpPr>
              <p:nvPr/>
            </p:nvSpPr>
            <p:spPr bwMode="gray">
              <a:xfrm rot="10800000" flipH="1">
                <a:off x="2729" y="3443"/>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4167" name="Oval 4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sz="1600"/>
              </a:p>
            </p:txBody>
          </p:sp>
          <p:sp>
            <p:nvSpPr>
              <p:cNvPr id="4168" name="Oval 4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sz="1600"/>
              </a:p>
            </p:txBody>
          </p:sp>
          <p:sp>
            <p:nvSpPr>
              <p:cNvPr id="21551" name="Oval 47"/>
              <p:cNvSpPr>
                <a:spLocks noChangeArrowheads="1"/>
              </p:cNvSpPr>
              <p:nvPr/>
            </p:nvSpPr>
            <p:spPr bwMode="gray">
              <a:xfrm>
                <a:off x="2337" y="2210"/>
                <a:ext cx="1109" cy="8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sz="1600">
                  <a:latin typeface="Arial"/>
                </a:endParaRPr>
              </a:p>
            </p:txBody>
          </p:sp>
          <p:sp>
            <p:nvSpPr>
              <p:cNvPr id="4170" name="Oval 48"/>
              <p:cNvSpPr>
                <a:spLocks noChangeArrowheads="1"/>
              </p:cNvSpPr>
              <p:nvPr/>
            </p:nvSpPr>
            <p:spPr bwMode="gray">
              <a:xfrm>
                <a:off x="2335" y="2209"/>
                <a:ext cx="1106" cy="848"/>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sz="1600"/>
              </a:p>
            </p:txBody>
          </p:sp>
          <p:sp>
            <p:nvSpPr>
              <p:cNvPr id="21553" name="Oval 49"/>
              <p:cNvSpPr>
                <a:spLocks noChangeArrowheads="1"/>
              </p:cNvSpPr>
              <p:nvPr/>
            </p:nvSpPr>
            <p:spPr bwMode="gray">
              <a:xfrm>
                <a:off x="2351" y="2204"/>
                <a:ext cx="1089" cy="84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sz="1600">
                  <a:latin typeface="Arial"/>
                </a:endParaRPr>
              </a:p>
            </p:txBody>
          </p:sp>
          <p:sp>
            <p:nvSpPr>
              <p:cNvPr id="4172" name="Oval 50"/>
              <p:cNvSpPr>
                <a:spLocks noChangeArrowheads="1"/>
              </p:cNvSpPr>
              <p:nvPr/>
            </p:nvSpPr>
            <p:spPr bwMode="gray">
              <a:xfrm>
                <a:off x="2340" y="2209"/>
                <a:ext cx="1096" cy="84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sz="1600"/>
              </a:p>
            </p:txBody>
          </p:sp>
        </p:grpSp>
        <p:grpSp>
          <p:nvGrpSpPr>
            <p:cNvPr id="4134" name="Group 51"/>
            <p:cNvGrpSpPr>
              <a:grpSpLocks/>
            </p:cNvGrpSpPr>
            <p:nvPr/>
          </p:nvGrpSpPr>
          <p:grpSpPr bwMode="auto">
            <a:xfrm rot="5400000">
              <a:off x="2303" y="1534"/>
              <a:ext cx="355" cy="645"/>
              <a:chOff x="1867" y="1824"/>
              <a:chExt cx="2013" cy="1824"/>
            </a:xfrm>
          </p:grpSpPr>
          <p:sp>
            <p:nvSpPr>
              <p:cNvPr id="21556" name="AutoShape 52"/>
              <p:cNvSpPr>
                <a:spLocks noChangeArrowheads="1"/>
              </p:cNvSpPr>
              <p:nvPr/>
            </p:nvSpPr>
            <p:spPr bwMode="gray">
              <a:xfrm rot="16200000" flipH="1">
                <a:off x="1816" y="2528"/>
                <a:ext cx="305"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21557" name="AutoShape 53"/>
              <p:cNvSpPr>
                <a:spLocks noChangeArrowheads="1"/>
              </p:cNvSpPr>
              <p:nvPr/>
            </p:nvSpPr>
            <p:spPr bwMode="gray">
              <a:xfrm rot="5400000" flipH="1">
                <a:off x="3624" y="2498"/>
                <a:ext cx="308"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21558" name="AutoShape 54"/>
              <p:cNvSpPr>
                <a:spLocks noChangeArrowheads="1"/>
              </p:cNvSpPr>
              <p:nvPr/>
            </p:nvSpPr>
            <p:spPr bwMode="gray">
              <a:xfrm rot="10800000" flipH="1">
                <a:off x="2718" y="3442"/>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4158" name="Oval 5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sz="1600"/>
              </a:p>
            </p:txBody>
          </p:sp>
          <p:sp>
            <p:nvSpPr>
              <p:cNvPr id="4159" name="Oval 5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sz="1600"/>
              </a:p>
            </p:txBody>
          </p:sp>
          <p:sp>
            <p:nvSpPr>
              <p:cNvPr id="21561" name="Oval 57"/>
              <p:cNvSpPr>
                <a:spLocks noChangeArrowheads="1"/>
              </p:cNvSpPr>
              <p:nvPr/>
            </p:nvSpPr>
            <p:spPr bwMode="gray">
              <a:xfrm>
                <a:off x="2411" y="2206"/>
                <a:ext cx="930" cy="8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sz="1600">
                  <a:latin typeface="Arial"/>
                </a:endParaRPr>
              </a:p>
            </p:txBody>
          </p:sp>
          <p:sp>
            <p:nvSpPr>
              <p:cNvPr id="4161" name="Oval 58"/>
              <p:cNvSpPr>
                <a:spLocks noChangeArrowheads="1"/>
              </p:cNvSpPr>
              <p:nvPr/>
            </p:nvSpPr>
            <p:spPr bwMode="gray">
              <a:xfrm>
                <a:off x="2421" y="2206"/>
                <a:ext cx="928" cy="848"/>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sz="1600"/>
              </a:p>
            </p:txBody>
          </p:sp>
          <p:sp>
            <p:nvSpPr>
              <p:cNvPr id="21563" name="Oval 59"/>
              <p:cNvSpPr>
                <a:spLocks noChangeArrowheads="1"/>
              </p:cNvSpPr>
              <p:nvPr/>
            </p:nvSpPr>
            <p:spPr bwMode="gray">
              <a:xfrm>
                <a:off x="2332" y="2206"/>
                <a:ext cx="1094" cy="84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sz="1600">
                  <a:latin typeface="Arial"/>
                </a:endParaRPr>
              </a:p>
            </p:txBody>
          </p:sp>
          <p:sp>
            <p:nvSpPr>
              <p:cNvPr id="4163" name="Oval 60"/>
              <p:cNvSpPr>
                <a:spLocks noChangeArrowheads="1"/>
              </p:cNvSpPr>
              <p:nvPr/>
            </p:nvSpPr>
            <p:spPr bwMode="gray">
              <a:xfrm>
                <a:off x="2338" y="2206"/>
                <a:ext cx="1095" cy="84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sz="1600"/>
              </a:p>
            </p:txBody>
          </p:sp>
        </p:grpSp>
        <p:grpSp>
          <p:nvGrpSpPr>
            <p:cNvPr id="4135" name="Group 61"/>
            <p:cNvGrpSpPr>
              <a:grpSpLocks/>
            </p:cNvGrpSpPr>
            <p:nvPr/>
          </p:nvGrpSpPr>
          <p:grpSpPr bwMode="auto">
            <a:xfrm rot="5400000">
              <a:off x="2332" y="2562"/>
              <a:ext cx="298" cy="645"/>
              <a:chOff x="1874" y="1824"/>
              <a:chExt cx="2015" cy="1824"/>
            </a:xfrm>
          </p:grpSpPr>
          <p:sp>
            <p:nvSpPr>
              <p:cNvPr id="21566" name="AutoShape 62"/>
              <p:cNvSpPr>
                <a:spLocks noChangeArrowheads="1"/>
              </p:cNvSpPr>
              <p:nvPr/>
            </p:nvSpPr>
            <p:spPr bwMode="gray">
              <a:xfrm rot="16200000" flipH="1">
                <a:off x="1825" y="2537"/>
                <a:ext cx="308"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21567" name="AutoShape 63"/>
              <p:cNvSpPr>
                <a:spLocks noChangeArrowheads="1"/>
              </p:cNvSpPr>
              <p:nvPr/>
            </p:nvSpPr>
            <p:spPr bwMode="gray">
              <a:xfrm rot="5400000" flipH="1">
                <a:off x="3637" y="2503"/>
                <a:ext cx="308"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21568" name="AutoShape 64"/>
              <p:cNvSpPr>
                <a:spLocks noChangeArrowheads="1"/>
              </p:cNvSpPr>
              <p:nvPr/>
            </p:nvSpPr>
            <p:spPr bwMode="gray">
              <a:xfrm rot="10800000" flipH="1">
                <a:off x="2729" y="3443"/>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4149" name="Oval 6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sz="1600"/>
              </a:p>
            </p:txBody>
          </p:sp>
          <p:sp>
            <p:nvSpPr>
              <p:cNvPr id="4150" name="Oval 6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sz="1600"/>
              </a:p>
            </p:txBody>
          </p:sp>
          <p:sp>
            <p:nvSpPr>
              <p:cNvPr id="21571" name="Oval 67"/>
              <p:cNvSpPr>
                <a:spLocks noChangeArrowheads="1"/>
              </p:cNvSpPr>
              <p:nvPr/>
            </p:nvSpPr>
            <p:spPr bwMode="gray">
              <a:xfrm>
                <a:off x="2337" y="2210"/>
                <a:ext cx="1109" cy="8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sz="1600">
                  <a:latin typeface="Arial"/>
                </a:endParaRPr>
              </a:p>
            </p:txBody>
          </p:sp>
          <p:sp>
            <p:nvSpPr>
              <p:cNvPr id="4152" name="Oval 68"/>
              <p:cNvSpPr>
                <a:spLocks noChangeArrowheads="1"/>
              </p:cNvSpPr>
              <p:nvPr/>
            </p:nvSpPr>
            <p:spPr bwMode="gray">
              <a:xfrm>
                <a:off x="2335" y="2209"/>
                <a:ext cx="1106" cy="848"/>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sz="1600"/>
              </a:p>
            </p:txBody>
          </p:sp>
          <p:sp>
            <p:nvSpPr>
              <p:cNvPr id="21573" name="Oval 69"/>
              <p:cNvSpPr>
                <a:spLocks noChangeArrowheads="1"/>
              </p:cNvSpPr>
              <p:nvPr/>
            </p:nvSpPr>
            <p:spPr bwMode="gray">
              <a:xfrm>
                <a:off x="2351" y="2204"/>
                <a:ext cx="1089" cy="84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sz="1600">
                  <a:latin typeface="Arial"/>
                </a:endParaRPr>
              </a:p>
            </p:txBody>
          </p:sp>
          <p:sp>
            <p:nvSpPr>
              <p:cNvPr id="4154" name="Oval 70"/>
              <p:cNvSpPr>
                <a:spLocks noChangeArrowheads="1"/>
              </p:cNvSpPr>
              <p:nvPr/>
            </p:nvSpPr>
            <p:spPr bwMode="gray">
              <a:xfrm>
                <a:off x="2340" y="2209"/>
                <a:ext cx="1096" cy="84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sz="1600"/>
              </a:p>
            </p:txBody>
          </p:sp>
        </p:grpSp>
        <p:grpSp>
          <p:nvGrpSpPr>
            <p:cNvPr id="4136" name="Group 108"/>
            <p:cNvGrpSpPr>
              <a:grpSpLocks/>
            </p:cNvGrpSpPr>
            <p:nvPr/>
          </p:nvGrpSpPr>
          <p:grpSpPr bwMode="auto">
            <a:xfrm rot="5400000">
              <a:off x="2303" y="430"/>
              <a:ext cx="355" cy="645"/>
              <a:chOff x="1867" y="1824"/>
              <a:chExt cx="2013" cy="1824"/>
            </a:xfrm>
          </p:grpSpPr>
          <p:sp>
            <p:nvSpPr>
              <p:cNvPr id="21613" name="AutoShape 109"/>
              <p:cNvSpPr>
                <a:spLocks noChangeArrowheads="1"/>
              </p:cNvSpPr>
              <p:nvPr/>
            </p:nvSpPr>
            <p:spPr bwMode="gray">
              <a:xfrm rot="16200000" flipH="1">
                <a:off x="1816" y="2528"/>
                <a:ext cx="305"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21614" name="AutoShape 110"/>
              <p:cNvSpPr>
                <a:spLocks noChangeArrowheads="1"/>
              </p:cNvSpPr>
              <p:nvPr/>
            </p:nvSpPr>
            <p:spPr bwMode="gray">
              <a:xfrm rot="5400000" flipH="1">
                <a:off x="3624" y="2498"/>
                <a:ext cx="308" cy="20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21615" name="AutoShape 111"/>
              <p:cNvSpPr>
                <a:spLocks noChangeArrowheads="1"/>
              </p:cNvSpPr>
              <p:nvPr/>
            </p:nvSpPr>
            <p:spPr bwMode="gray">
              <a:xfrm rot="10800000" flipH="1">
                <a:off x="2718" y="3442"/>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600">
                  <a:latin typeface="Arial"/>
                </a:endParaRPr>
              </a:p>
            </p:txBody>
          </p:sp>
          <p:sp>
            <p:nvSpPr>
              <p:cNvPr id="4140" name="Oval 11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sz="1600"/>
              </a:p>
            </p:txBody>
          </p:sp>
          <p:sp>
            <p:nvSpPr>
              <p:cNvPr id="4141" name="Oval 11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sz="1600"/>
              </a:p>
            </p:txBody>
          </p:sp>
          <p:sp>
            <p:nvSpPr>
              <p:cNvPr id="21618" name="Oval 114"/>
              <p:cNvSpPr>
                <a:spLocks noChangeArrowheads="1"/>
              </p:cNvSpPr>
              <p:nvPr/>
            </p:nvSpPr>
            <p:spPr bwMode="gray">
              <a:xfrm>
                <a:off x="2411" y="2206"/>
                <a:ext cx="930" cy="8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sz="1600">
                  <a:latin typeface="Arial"/>
                </a:endParaRPr>
              </a:p>
            </p:txBody>
          </p:sp>
          <p:sp>
            <p:nvSpPr>
              <p:cNvPr id="4143" name="Oval 115"/>
              <p:cNvSpPr>
                <a:spLocks noChangeArrowheads="1"/>
              </p:cNvSpPr>
              <p:nvPr/>
            </p:nvSpPr>
            <p:spPr bwMode="gray">
              <a:xfrm>
                <a:off x="2421" y="2206"/>
                <a:ext cx="928" cy="848"/>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sz="1600"/>
              </a:p>
            </p:txBody>
          </p:sp>
          <p:sp>
            <p:nvSpPr>
              <p:cNvPr id="21620" name="Oval 116"/>
              <p:cNvSpPr>
                <a:spLocks noChangeArrowheads="1"/>
              </p:cNvSpPr>
              <p:nvPr/>
            </p:nvSpPr>
            <p:spPr bwMode="gray">
              <a:xfrm>
                <a:off x="2332" y="2206"/>
                <a:ext cx="1094" cy="84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sz="1600">
                  <a:latin typeface="Arial"/>
                </a:endParaRPr>
              </a:p>
            </p:txBody>
          </p:sp>
          <p:sp>
            <p:nvSpPr>
              <p:cNvPr id="4145" name="Oval 117"/>
              <p:cNvSpPr>
                <a:spLocks noChangeArrowheads="1"/>
              </p:cNvSpPr>
              <p:nvPr/>
            </p:nvSpPr>
            <p:spPr bwMode="gray">
              <a:xfrm>
                <a:off x="2338" y="2206"/>
                <a:ext cx="1095" cy="84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sz="1600"/>
              </a:p>
            </p:txBody>
          </p:sp>
        </p:grpSp>
      </p:grpSp>
      <p:grpSp>
        <p:nvGrpSpPr>
          <p:cNvPr id="11" name="Group 143"/>
          <p:cNvGrpSpPr>
            <a:grpSpLocks/>
          </p:cNvGrpSpPr>
          <p:nvPr/>
        </p:nvGrpSpPr>
        <p:grpSpPr bwMode="auto">
          <a:xfrm>
            <a:off x="4267200" y="2438400"/>
            <a:ext cx="5222875" cy="984250"/>
            <a:chOff x="2688" y="1488"/>
            <a:chExt cx="3290" cy="620"/>
          </a:xfrm>
        </p:grpSpPr>
        <p:sp>
          <p:nvSpPr>
            <p:cNvPr id="21635" name="AutoShape 131"/>
            <p:cNvSpPr>
              <a:spLocks noChangeArrowheads="1"/>
            </p:cNvSpPr>
            <p:nvPr/>
          </p:nvSpPr>
          <p:spPr bwMode="gray">
            <a:xfrm>
              <a:off x="2688" y="1488"/>
              <a:ext cx="3072" cy="620"/>
            </a:xfrm>
            <a:prstGeom prst="roundRect">
              <a:avLst>
                <a:gd name="adj" fmla="val 10889"/>
              </a:avLst>
            </a:prstGeom>
            <a:gradFill rotWithShape="1">
              <a:gsLst>
                <a:gs pos="0">
                  <a:srgbClr val="777777"/>
                </a:gs>
                <a:gs pos="50000">
                  <a:schemeClr val="bg1"/>
                </a:gs>
                <a:gs pos="100000">
                  <a:srgbClr val="777777"/>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sz="3200" b="1">
                  <a:solidFill>
                    <a:srgbClr val="FF0000"/>
                  </a:solidFill>
                  <a:latin typeface="Arial"/>
                </a:rPr>
                <a:t>    </a:t>
              </a:r>
            </a:p>
          </p:txBody>
        </p:sp>
        <p:grpSp>
          <p:nvGrpSpPr>
            <p:cNvPr id="4129" name="Group 142"/>
            <p:cNvGrpSpPr>
              <a:grpSpLocks/>
            </p:cNvGrpSpPr>
            <p:nvPr/>
          </p:nvGrpSpPr>
          <p:grpSpPr bwMode="auto">
            <a:xfrm>
              <a:off x="2784" y="1584"/>
              <a:ext cx="3194" cy="508"/>
              <a:chOff x="2736" y="960"/>
              <a:chExt cx="3194" cy="508"/>
            </a:xfrm>
          </p:grpSpPr>
          <p:sp>
            <p:nvSpPr>
              <p:cNvPr id="21637" name="AutoShape 133"/>
              <p:cNvSpPr>
                <a:spLocks noChangeArrowheads="1"/>
              </p:cNvSpPr>
              <p:nvPr/>
            </p:nvSpPr>
            <p:spPr bwMode="gray">
              <a:xfrm>
                <a:off x="2736" y="960"/>
                <a:ext cx="624" cy="508"/>
              </a:xfrm>
              <a:prstGeom prst="roundRect">
                <a:avLst>
                  <a:gd name="adj" fmla="val 11921"/>
                </a:avLst>
              </a:prstGeom>
              <a:gradFill rotWithShape="1">
                <a:gsLst>
                  <a:gs pos="0">
                    <a:srgbClr val="777777"/>
                  </a:gs>
                  <a:gs pos="50000">
                    <a:schemeClr val="bg1"/>
                  </a:gs>
                  <a:gs pos="100000">
                    <a:srgbClr val="777777"/>
                  </a:gs>
                </a:gsLst>
                <a:lin ang="5400000" scaled="1"/>
              </a:gradFill>
              <a:ln w="38100">
                <a:solidFill>
                  <a:schemeClr val="bg1"/>
                </a:solidFill>
                <a:round/>
                <a:headEnd/>
                <a:tailEnd/>
              </a:ln>
              <a:effectLst/>
            </p:spPr>
            <p:txBody>
              <a:bodyPr wrap="none" anchor="ctr"/>
              <a:lstStyle/>
              <a:p>
                <a:pPr algn="ctr">
                  <a:defRPr/>
                </a:pPr>
                <a:r>
                  <a:rPr lang="en-US" sz="3200">
                    <a:solidFill>
                      <a:srgbClr val="FF0000"/>
                    </a:solidFill>
                    <a:latin typeface="Arial"/>
                  </a:rPr>
                  <a:t>1</a:t>
                </a:r>
              </a:p>
            </p:txBody>
          </p:sp>
          <p:sp>
            <p:nvSpPr>
              <p:cNvPr id="4131" name="Text Box 134"/>
              <p:cNvSpPr txBox="1">
                <a:spLocks noChangeArrowheads="1"/>
              </p:cNvSpPr>
              <p:nvPr/>
            </p:nvSpPr>
            <p:spPr bwMode="auto">
              <a:xfrm>
                <a:off x="3360" y="1008"/>
                <a:ext cx="2570" cy="33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Nhà nho yêu nước</a:t>
                </a:r>
              </a:p>
            </p:txBody>
          </p:sp>
        </p:grpSp>
      </p:grpSp>
      <p:grpSp>
        <p:nvGrpSpPr>
          <p:cNvPr id="13" name="Group 150"/>
          <p:cNvGrpSpPr>
            <a:grpSpLocks/>
          </p:cNvGrpSpPr>
          <p:nvPr/>
        </p:nvGrpSpPr>
        <p:grpSpPr bwMode="auto">
          <a:xfrm>
            <a:off x="4191000" y="4114800"/>
            <a:ext cx="4953000" cy="984250"/>
            <a:chOff x="2640" y="2592"/>
            <a:chExt cx="3120" cy="620"/>
          </a:xfrm>
        </p:grpSpPr>
        <p:grpSp>
          <p:nvGrpSpPr>
            <p:cNvPr id="4122" name="Group 145"/>
            <p:cNvGrpSpPr>
              <a:grpSpLocks/>
            </p:cNvGrpSpPr>
            <p:nvPr/>
          </p:nvGrpSpPr>
          <p:grpSpPr bwMode="auto">
            <a:xfrm>
              <a:off x="2640" y="2592"/>
              <a:ext cx="3120" cy="620"/>
              <a:chOff x="2640" y="2400"/>
              <a:chExt cx="3120" cy="620"/>
            </a:xfrm>
          </p:grpSpPr>
          <p:sp>
            <p:nvSpPr>
              <p:cNvPr id="21536" name="AutoShape 32"/>
              <p:cNvSpPr>
                <a:spLocks noChangeArrowheads="1"/>
              </p:cNvSpPr>
              <p:nvPr/>
            </p:nvSpPr>
            <p:spPr bwMode="gray">
              <a:xfrm>
                <a:off x="2640" y="2400"/>
                <a:ext cx="3120" cy="620"/>
              </a:xfrm>
              <a:prstGeom prst="roundRect">
                <a:avLst>
                  <a:gd name="adj" fmla="val 10889"/>
                </a:avLst>
              </a:prstGeom>
              <a:gradFill rotWithShape="1">
                <a:gsLst>
                  <a:gs pos="0">
                    <a:srgbClr val="777777"/>
                  </a:gs>
                  <a:gs pos="50000">
                    <a:schemeClr val="bg1"/>
                  </a:gs>
                  <a:gs pos="100000">
                    <a:srgbClr val="777777"/>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sz="3200" b="1">
                    <a:solidFill>
                      <a:srgbClr val="FF0000"/>
                    </a:solidFill>
                    <a:latin typeface="Arial"/>
                  </a:rPr>
                  <a:t>    </a:t>
                </a:r>
              </a:p>
            </p:txBody>
          </p:sp>
          <p:grpSp>
            <p:nvGrpSpPr>
              <p:cNvPr id="4125" name="Group 126"/>
              <p:cNvGrpSpPr>
                <a:grpSpLocks/>
              </p:cNvGrpSpPr>
              <p:nvPr/>
            </p:nvGrpSpPr>
            <p:grpSpPr bwMode="auto">
              <a:xfrm>
                <a:off x="2736" y="2496"/>
                <a:ext cx="2812" cy="508"/>
                <a:chOff x="2708" y="2553"/>
                <a:chExt cx="2812" cy="508"/>
              </a:xfrm>
            </p:grpSpPr>
            <p:sp>
              <p:nvSpPr>
                <p:cNvPr id="21631" name="AutoShape 127"/>
                <p:cNvSpPr>
                  <a:spLocks noChangeArrowheads="1"/>
                </p:cNvSpPr>
                <p:nvPr/>
              </p:nvSpPr>
              <p:spPr bwMode="gray">
                <a:xfrm>
                  <a:off x="2708" y="2553"/>
                  <a:ext cx="601" cy="508"/>
                </a:xfrm>
                <a:prstGeom prst="roundRect">
                  <a:avLst>
                    <a:gd name="adj" fmla="val 11921"/>
                  </a:avLst>
                </a:prstGeom>
                <a:gradFill rotWithShape="1">
                  <a:gsLst>
                    <a:gs pos="0">
                      <a:srgbClr val="777777"/>
                    </a:gs>
                    <a:gs pos="50000">
                      <a:schemeClr val="bg1"/>
                    </a:gs>
                    <a:gs pos="100000">
                      <a:srgbClr val="777777"/>
                    </a:gs>
                  </a:gsLst>
                  <a:lin ang="5400000" scaled="1"/>
                </a:gradFill>
                <a:ln w="38100">
                  <a:solidFill>
                    <a:schemeClr val="bg1"/>
                  </a:solidFill>
                  <a:round/>
                  <a:headEnd/>
                  <a:tailEnd/>
                </a:ln>
                <a:effectLst/>
              </p:spPr>
              <p:txBody>
                <a:bodyPr wrap="none" anchor="ctr"/>
                <a:lstStyle/>
                <a:p>
                  <a:pPr>
                    <a:defRPr/>
                  </a:pPr>
                  <a:endParaRPr lang="en-US" sz="1600">
                    <a:latin typeface="Arial"/>
                  </a:endParaRPr>
                </a:p>
              </p:txBody>
            </p:sp>
            <p:sp>
              <p:nvSpPr>
                <p:cNvPr id="4127" name="Text Box 128"/>
                <p:cNvSpPr txBox="1">
                  <a:spLocks noChangeArrowheads="1"/>
                </p:cNvSpPr>
                <p:nvPr/>
              </p:nvSpPr>
              <p:spPr bwMode="auto">
                <a:xfrm>
                  <a:off x="3552" y="2640"/>
                  <a:ext cx="1968" cy="33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Sinh năm 1867</a:t>
                  </a:r>
                </a:p>
              </p:txBody>
            </p:sp>
          </p:grpSp>
        </p:grpSp>
        <p:sp>
          <p:nvSpPr>
            <p:cNvPr id="4123" name="Text Box 147"/>
            <p:cNvSpPr txBox="1">
              <a:spLocks noChangeArrowheads="1"/>
            </p:cNvSpPr>
            <p:nvPr/>
          </p:nvSpPr>
          <p:spPr bwMode="auto">
            <a:xfrm>
              <a:off x="2928" y="2736"/>
              <a:ext cx="288" cy="36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2</a:t>
              </a:r>
            </a:p>
          </p:txBody>
        </p:sp>
      </p:grpSp>
      <p:grpSp>
        <p:nvGrpSpPr>
          <p:cNvPr id="16" name="Group 151"/>
          <p:cNvGrpSpPr>
            <a:grpSpLocks/>
          </p:cNvGrpSpPr>
          <p:nvPr/>
        </p:nvGrpSpPr>
        <p:grpSpPr bwMode="auto">
          <a:xfrm>
            <a:off x="4191000" y="5470525"/>
            <a:ext cx="4953000" cy="1371600"/>
            <a:chOff x="2640" y="3446"/>
            <a:chExt cx="3120" cy="864"/>
          </a:xfrm>
        </p:grpSpPr>
        <p:grpSp>
          <p:nvGrpSpPr>
            <p:cNvPr id="4117" name="Group 144"/>
            <p:cNvGrpSpPr>
              <a:grpSpLocks/>
            </p:cNvGrpSpPr>
            <p:nvPr/>
          </p:nvGrpSpPr>
          <p:grpSpPr bwMode="auto">
            <a:xfrm>
              <a:off x="2640" y="3446"/>
              <a:ext cx="3120" cy="864"/>
              <a:chOff x="2640" y="3264"/>
              <a:chExt cx="3120" cy="864"/>
            </a:xfrm>
          </p:grpSpPr>
          <p:sp>
            <p:nvSpPr>
              <p:cNvPr id="21640" name="AutoShape 136"/>
              <p:cNvSpPr>
                <a:spLocks noChangeArrowheads="1"/>
              </p:cNvSpPr>
              <p:nvPr/>
            </p:nvSpPr>
            <p:spPr bwMode="gray">
              <a:xfrm>
                <a:off x="2640" y="3264"/>
                <a:ext cx="3120" cy="864"/>
              </a:xfrm>
              <a:prstGeom prst="roundRect">
                <a:avLst>
                  <a:gd name="adj" fmla="val 10889"/>
                </a:avLst>
              </a:prstGeom>
              <a:gradFill rotWithShape="1">
                <a:gsLst>
                  <a:gs pos="0">
                    <a:srgbClr val="777777"/>
                  </a:gs>
                  <a:gs pos="50000">
                    <a:schemeClr val="bg1"/>
                  </a:gs>
                  <a:gs pos="100000">
                    <a:srgbClr val="777777"/>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r>
                  <a:rPr lang="en-US" sz="3200" b="1">
                    <a:solidFill>
                      <a:srgbClr val="FF0000"/>
                    </a:solidFill>
                    <a:latin typeface="Arial"/>
                  </a:rPr>
                  <a:t>    </a:t>
                </a:r>
              </a:p>
            </p:txBody>
          </p:sp>
          <p:sp>
            <p:nvSpPr>
              <p:cNvPr id="21642" name="AutoShape 138"/>
              <p:cNvSpPr>
                <a:spLocks noChangeArrowheads="1"/>
              </p:cNvSpPr>
              <p:nvPr/>
            </p:nvSpPr>
            <p:spPr bwMode="gray">
              <a:xfrm>
                <a:off x="2784" y="3360"/>
                <a:ext cx="601" cy="739"/>
              </a:xfrm>
              <a:prstGeom prst="roundRect">
                <a:avLst>
                  <a:gd name="adj" fmla="val 11921"/>
                </a:avLst>
              </a:prstGeom>
              <a:gradFill rotWithShape="1">
                <a:gsLst>
                  <a:gs pos="0">
                    <a:srgbClr val="777777"/>
                  </a:gs>
                  <a:gs pos="50000">
                    <a:schemeClr val="bg1"/>
                  </a:gs>
                  <a:gs pos="100000">
                    <a:srgbClr val="777777"/>
                  </a:gs>
                </a:gsLst>
                <a:lin ang="5400000" scaled="1"/>
              </a:gradFill>
              <a:ln w="38100">
                <a:solidFill>
                  <a:schemeClr val="bg1"/>
                </a:solidFill>
                <a:round/>
                <a:headEnd/>
                <a:tailEnd/>
              </a:ln>
              <a:effectLst/>
            </p:spPr>
            <p:txBody>
              <a:bodyPr wrap="none" anchor="ctr"/>
              <a:lstStyle/>
              <a:p>
                <a:pPr>
                  <a:defRPr/>
                </a:pPr>
                <a:endParaRPr lang="en-US" sz="1600">
                  <a:latin typeface="Arial"/>
                </a:endParaRPr>
              </a:p>
            </p:txBody>
          </p:sp>
          <p:sp>
            <p:nvSpPr>
              <p:cNvPr id="4121" name="Text Box 139"/>
              <p:cNvSpPr txBox="1">
                <a:spLocks noChangeArrowheads="1"/>
              </p:cNvSpPr>
              <p:nvPr/>
            </p:nvSpPr>
            <p:spPr bwMode="auto">
              <a:xfrm>
                <a:off x="3408" y="3312"/>
                <a:ext cx="2352" cy="737"/>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Huyện Nam Đàn </a:t>
                </a:r>
              </a:p>
              <a:p>
                <a:pPr>
                  <a:spcBef>
                    <a:spcPct val="50000"/>
                  </a:spcBef>
                </a:pPr>
                <a:r>
                  <a:rPr lang="en-US" sz="2800" b="1">
                    <a:solidFill>
                      <a:srgbClr val="0000FF"/>
                    </a:solidFill>
                  </a:rPr>
                  <a:t>Tỉnh Nghệ An.</a:t>
                </a:r>
              </a:p>
            </p:txBody>
          </p:sp>
        </p:grpSp>
        <p:sp>
          <p:nvSpPr>
            <p:cNvPr id="4118" name="Text Box 148"/>
            <p:cNvSpPr txBox="1">
              <a:spLocks noChangeArrowheads="1"/>
            </p:cNvSpPr>
            <p:nvPr/>
          </p:nvSpPr>
          <p:spPr bwMode="auto">
            <a:xfrm>
              <a:off x="2880" y="3696"/>
              <a:ext cx="480" cy="36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3</a:t>
              </a:r>
            </a:p>
          </p:txBody>
        </p:sp>
      </p:grpSp>
      <p:grpSp>
        <p:nvGrpSpPr>
          <p:cNvPr id="18" name="Group 155"/>
          <p:cNvGrpSpPr>
            <a:grpSpLocks/>
          </p:cNvGrpSpPr>
          <p:nvPr/>
        </p:nvGrpSpPr>
        <p:grpSpPr bwMode="auto">
          <a:xfrm>
            <a:off x="990600" y="2209800"/>
            <a:ext cx="6934200" cy="2362200"/>
            <a:chOff x="624" y="1344"/>
            <a:chExt cx="4368" cy="1488"/>
          </a:xfrm>
        </p:grpSpPr>
        <p:sp>
          <p:nvSpPr>
            <p:cNvPr id="4115" name="Oval 153" descr="Green marble"/>
            <p:cNvSpPr>
              <a:spLocks noChangeArrowheads="1"/>
            </p:cNvSpPr>
            <p:nvPr/>
          </p:nvSpPr>
          <p:spPr bwMode="auto">
            <a:xfrm>
              <a:off x="624" y="1344"/>
              <a:ext cx="4368" cy="1488"/>
            </a:xfrm>
            <a:prstGeom prst="ellipse">
              <a:avLst/>
            </a:prstGeom>
            <a:blipFill dpi="0" rotWithShape="1">
              <a:blip r:embed="rId7"/>
              <a:srcRect/>
              <a:tile tx="0" ty="0" sx="100000" sy="100000" flip="none" algn="tl"/>
            </a:blipFill>
            <a:ln w="9525">
              <a:solidFill>
                <a:schemeClr val="tx1"/>
              </a:solidFill>
              <a:round/>
              <a:headEnd/>
              <a:tailEnd/>
            </a:ln>
          </p:spPr>
          <p:txBody>
            <a:bodyPr wrap="none" anchor="ctr"/>
            <a:lstStyle/>
            <a:p>
              <a:endParaRPr lang="en-US" sz="1600"/>
            </a:p>
          </p:txBody>
        </p:sp>
        <p:sp>
          <p:nvSpPr>
            <p:cNvPr id="4116" name="Text Box 154"/>
            <p:cNvSpPr txBox="1">
              <a:spLocks noChangeArrowheads="1"/>
            </p:cNvSpPr>
            <p:nvPr/>
          </p:nvSpPr>
          <p:spPr bwMode="auto">
            <a:xfrm>
              <a:off x="960" y="1728"/>
              <a:ext cx="3792" cy="523"/>
            </a:xfrm>
            <a:prstGeom prst="rect">
              <a:avLst/>
            </a:prstGeom>
            <a:noFill/>
            <a:ln w="9525">
              <a:noFill/>
              <a:miter lim="800000"/>
              <a:headEnd/>
              <a:tailEnd/>
            </a:ln>
          </p:spPr>
          <p:txBody>
            <a:bodyPr>
              <a:spAutoFit/>
            </a:bodyPr>
            <a:lstStyle/>
            <a:p>
              <a:pPr>
                <a:spcBef>
                  <a:spcPct val="50000"/>
                </a:spcBef>
              </a:pPr>
              <a:r>
                <a:rPr lang="en-US" sz="4800" b="1">
                  <a:solidFill>
                    <a:srgbClr val="FFFF00"/>
                  </a:solidFill>
                </a:rPr>
                <a:t>Nhân vật lịch sử?</a:t>
              </a:r>
            </a:p>
          </p:txBody>
        </p:sp>
      </p:grpSp>
      <p:grpSp>
        <p:nvGrpSpPr>
          <p:cNvPr id="19" name="Group 159"/>
          <p:cNvGrpSpPr>
            <a:grpSpLocks/>
          </p:cNvGrpSpPr>
          <p:nvPr/>
        </p:nvGrpSpPr>
        <p:grpSpPr bwMode="auto">
          <a:xfrm>
            <a:off x="0" y="1295400"/>
            <a:ext cx="3505200" cy="990600"/>
            <a:chOff x="0" y="816"/>
            <a:chExt cx="2208" cy="624"/>
          </a:xfrm>
        </p:grpSpPr>
        <p:sp>
          <p:nvSpPr>
            <p:cNvPr id="21660" name="AutoShape 156"/>
            <p:cNvSpPr>
              <a:spLocks noChangeArrowheads="1"/>
            </p:cNvSpPr>
            <p:nvPr/>
          </p:nvSpPr>
          <p:spPr bwMode="auto">
            <a:xfrm>
              <a:off x="0" y="816"/>
              <a:ext cx="2208" cy="624"/>
            </a:xfrm>
            <a:prstGeom prst="bevel">
              <a:avLst>
                <a:gd name="adj" fmla="val 12500"/>
              </a:avLst>
            </a:prstGeom>
            <a:gradFill rotWithShape="1">
              <a:gsLst>
                <a:gs pos="0">
                  <a:srgbClr val="FF00FF"/>
                </a:gs>
                <a:gs pos="50000">
                  <a:schemeClr val="bg1"/>
                </a:gs>
                <a:gs pos="100000">
                  <a:srgbClr val="FF00FF"/>
                </a:gs>
              </a:gsLst>
              <a:lin ang="5400000" scaled="1"/>
            </a:gradFill>
            <a:ln w="9525">
              <a:solidFill>
                <a:schemeClr val="tx1"/>
              </a:solidFill>
              <a:miter lim="800000"/>
              <a:headEnd/>
              <a:tailEnd/>
            </a:ln>
            <a:effectLst/>
          </p:spPr>
          <p:txBody>
            <a:bodyPr wrap="none" anchor="ctr"/>
            <a:lstStyle/>
            <a:p>
              <a:pPr>
                <a:defRPr/>
              </a:pPr>
              <a:endParaRPr lang="en-US" sz="1600">
                <a:latin typeface="Arial"/>
              </a:endParaRPr>
            </a:p>
          </p:txBody>
        </p:sp>
        <p:sp>
          <p:nvSpPr>
            <p:cNvPr id="4114" name="Text Box 157"/>
            <p:cNvSpPr txBox="1">
              <a:spLocks noChangeArrowheads="1"/>
            </p:cNvSpPr>
            <p:nvPr/>
          </p:nvSpPr>
          <p:spPr bwMode="auto">
            <a:xfrm>
              <a:off x="0" y="960"/>
              <a:ext cx="2208" cy="291"/>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  </a:t>
              </a:r>
              <a:r>
                <a:rPr lang="en-US" sz="2400" b="1" dirty="0" err="1">
                  <a:solidFill>
                    <a:srgbClr val="0000FF"/>
                  </a:solidFill>
                </a:rPr>
                <a:t>PHAN</a:t>
              </a:r>
              <a:r>
                <a:rPr lang="en-US" sz="2400" b="1" dirty="0">
                  <a:solidFill>
                    <a:srgbClr val="0000FF"/>
                  </a:solidFill>
                </a:rPr>
                <a:t> </a:t>
              </a:r>
              <a:r>
                <a:rPr lang="en-US" sz="2400" b="1" dirty="0" err="1">
                  <a:solidFill>
                    <a:srgbClr val="0000FF"/>
                  </a:solidFill>
                </a:rPr>
                <a:t>BỘI</a:t>
              </a:r>
              <a:r>
                <a:rPr lang="en-US" sz="2400" b="1" dirty="0">
                  <a:solidFill>
                    <a:srgbClr val="0000FF"/>
                  </a:solidFill>
                </a:rPr>
                <a:t> </a:t>
              </a:r>
              <a:r>
                <a:rPr lang="en-US" sz="2400" b="1" dirty="0" err="1">
                  <a:solidFill>
                    <a:srgbClr val="0000FF"/>
                  </a:solidFill>
                </a:rPr>
                <a:t>CHÂU</a:t>
              </a:r>
              <a:endParaRPr lang="en-US" sz="2400" b="1" dirty="0">
                <a:solidFill>
                  <a:srgbClr val="0000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mo o chu.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32" fill="hold" nodeType="clickEffect">
                                  <p:stCondLst>
                                    <p:cond delay="0"/>
                                  </p:stCondLst>
                                  <p:childTnLst>
                                    <p:animEffect transition="out" filter="diamond(ou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nodeType="afterGroup">
                            <p:stCondLst>
                              <p:cond delay="2500"/>
                            </p:stCondLst>
                            <p:childTnLst>
                              <p:par>
                                <p:cTn id="18" presetID="2" presetClass="entr" presetSubtype="4" repeatCount="2000" fill="hold" grpId="0" nodeType="afterEffect">
                                  <p:stCondLst>
                                    <p:cond delay="0"/>
                                  </p:stCondLst>
                                  <p:iterate type="wd">
                                    <p:tmPct val="10000"/>
                                  </p:iterate>
                                  <p:childTnLst>
                                    <p:set>
                                      <p:cBhvr>
                                        <p:cTn id="19" dur="1" fill="hold">
                                          <p:stCondLst>
                                            <p:cond delay="0"/>
                                          </p:stCondLst>
                                        </p:cTn>
                                        <p:tgtEl>
                                          <p:spTgt spid="21581"/>
                                        </p:tgtEl>
                                        <p:attrNameLst>
                                          <p:attrName>style.visibility</p:attrName>
                                        </p:attrNameLst>
                                      </p:cBhvr>
                                      <p:to>
                                        <p:strVal val="visible"/>
                                      </p:to>
                                    </p:set>
                                    <p:anim calcmode="lin" valueType="num">
                                      <p:cBhvr additive="base">
                                        <p:cTn id="20" dur="500" fill="hold"/>
                                        <p:tgtEl>
                                          <p:spTgt spid="21581"/>
                                        </p:tgtEl>
                                        <p:attrNameLst>
                                          <p:attrName>ppt_x</p:attrName>
                                        </p:attrNameLst>
                                      </p:cBhvr>
                                      <p:tavLst>
                                        <p:tav tm="0">
                                          <p:val>
                                            <p:strVal val="#ppt_x"/>
                                          </p:val>
                                        </p:tav>
                                        <p:tav tm="100000">
                                          <p:val>
                                            <p:strVal val="#ppt_x"/>
                                          </p:val>
                                        </p:tav>
                                      </p:tavLst>
                                    </p:anim>
                                    <p:anim calcmode="lin" valueType="num">
                                      <p:cBhvr additive="base">
                                        <p:cTn id="21" dur="500" fill="hold"/>
                                        <p:tgtEl>
                                          <p:spTgt spid="215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mo o chu.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000" fill="hold"/>
                                        <p:tgtEl>
                                          <p:spTgt spid="11"/>
                                        </p:tgtEl>
                                        <p:attrNameLst>
                                          <p:attrName>ppt_x</p:attrName>
                                        </p:attrNameLst>
                                      </p:cBhvr>
                                      <p:tavLst>
                                        <p:tav tm="0">
                                          <p:val>
                                            <p:strVal val="1+#ppt_w/2"/>
                                          </p:val>
                                        </p:tav>
                                        <p:tav tm="100000">
                                          <p:val>
                                            <p:strVal val="#ppt_x"/>
                                          </p:val>
                                        </p:tav>
                                      </p:tavLst>
                                    </p:anim>
                                    <p:anim calcmode="lin" valueType="num">
                                      <p:cBhvr additive="base">
                                        <p:cTn id="27" dur="20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000" fill="hold"/>
                                        <p:tgtEl>
                                          <p:spTgt spid="13"/>
                                        </p:tgtEl>
                                        <p:attrNameLst>
                                          <p:attrName>ppt_x</p:attrName>
                                        </p:attrNameLst>
                                      </p:cBhvr>
                                      <p:tavLst>
                                        <p:tav tm="0">
                                          <p:val>
                                            <p:strVal val="1+#ppt_w/2"/>
                                          </p:val>
                                        </p:tav>
                                        <p:tav tm="100000">
                                          <p:val>
                                            <p:strVal val="#ppt_x"/>
                                          </p:val>
                                        </p:tav>
                                      </p:tavLst>
                                    </p:anim>
                                    <p:anim calcmode="lin" valueType="num">
                                      <p:cBhvr additive="base">
                                        <p:cTn id="33" dur="20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2000" fill="hold"/>
                                        <p:tgtEl>
                                          <p:spTgt spid="16"/>
                                        </p:tgtEl>
                                        <p:attrNameLst>
                                          <p:attrName>ppt_x</p:attrName>
                                        </p:attrNameLst>
                                      </p:cBhvr>
                                      <p:tavLst>
                                        <p:tav tm="0">
                                          <p:val>
                                            <p:strVal val="1+#ppt_w/2"/>
                                          </p:val>
                                        </p:tav>
                                        <p:tav tm="100000">
                                          <p:val>
                                            <p:strVal val="#ppt_x"/>
                                          </p:val>
                                        </p:tav>
                                      </p:tavLst>
                                    </p:anim>
                                    <p:anim calcmode="lin" valueType="num">
                                      <p:cBhvr additive="base">
                                        <p:cTn id="39" dur="20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1610"/>
                                        </p:tgtEl>
                                        <p:attrNameLst>
                                          <p:attrName>style.visibility</p:attrName>
                                        </p:attrNameLst>
                                      </p:cBhvr>
                                      <p:to>
                                        <p:strVal val="visible"/>
                                      </p:to>
                                    </p:set>
                                    <p:animEffect transition="in" filter="fade">
                                      <p:cBhvr>
                                        <p:cTn id="44" dur="2000"/>
                                        <p:tgtEl>
                                          <p:spTgt spid="21610"/>
                                        </p:tgtEl>
                                      </p:cBhvr>
                                    </p:animEffec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21575"/>
                                        </p:tgtEl>
                                        <p:attrNameLst>
                                          <p:attrName>style.visibility</p:attrName>
                                        </p:attrNameLst>
                                      </p:cBhvr>
                                      <p:to>
                                        <p:strVal val="visible"/>
                                      </p:to>
                                    </p:set>
                                    <p:animEffect transition="in" filter="slide(fromTop)">
                                      <p:cBhvr>
                                        <p:cTn id="49" dur="1000"/>
                                        <p:tgtEl>
                                          <p:spTgt spid="21575"/>
                                        </p:tgtEl>
                                      </p:cBhvr>
                                    </p:animEffect>
                                  </p:childTnLst>
                                  <p:subTnLst>
                                    <p:audio>
                                      <p:cMediaNode>
                                        <p:cTn display="0" masterRel="sameClick">
                                          <p:stCondLst>
                                            <p:cond evt="begin" delay="0">
                                              <p:tn val="47"/>
                                            </p:cond>
                                          </p:stCondLst>
                                          <p:endCondLst>
                                            <p:cond evt="onStopAudio" delay="0">
                                              <p:tgtEl>
                                                <p:sldTgt/>
                                              </p:tgtEl>
                                            </p:cond>
                                          </p:endCondLst>
                                        </p:cTn>
                                        <p:tgtEl>
                                          <p:sndTgt r:embed="rId5" name="mo o chu 2.wav"/>
                                        </p:tgtEl>
                                      </p:cMediaNode>
                                    </p:audio>
                                  </p:sub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heckerboard(across)">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5" grpId="0" animBg="1"/>
      <p:bldP spid="215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idx="4294967295"/>
          </p:nvPr>
        </p:nvSpPr>
        <p:spPr>
          <a:xfrm>
            <a:off x="762000" y="1752600"/>
            <a:ext cx="7391400" cy="2057400"/>
          </a:xfrm>
        </p:spPr>
        <p:txBody>
          <a:bodyPr>
            <a:normAutofit fontScale="90000"/>
          </a:bodyPr>
          <a:lstStyle/>
          <a:p>
            <a:r>
              <a:rPr lang="en-US" b="1" dirty="0" err="1">
                <a:solidFill>
                  <a:srgbClr val="C00000"/>
                </a:solidFill>
                <a:latin typeface="Times New Roman" panose="02020603050405020304" pitchFamily="18" charset="0"/>
                <a:cs typeface="Times New Roman" panose="02020603050405020304" pitchFamily="18" charset="0"/>
              </a:rPr>
              <a:t>PHAN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BỘI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CHÂU</a:t>
            </a:r>
            <a:r>
              <a:rPr lang="en-US" b="1" dirty="0">
                <a:solidFill>
                  <a:srgbClr val="C00000"/>
                </a:solidFill>
                <a:latin typeface="Times New Roman" panose="02020603050405020304" pitchFamily="18" charset="0"/>
                <a:cs typeface="Times New Roman" panose="02020603050405020304" pitchFamily="18" charset="0"/>
              </a:rPr>
              <a:t> </a:t>
            </a:r>
            <a:br>
              <a:rPr lang="en-US" b="1" dirty="0">
                <a:solidFill>
                  <a:srgbClr val="C00000"/>
                </a:solidFill>
                <a:latin typeface="Times New Roman" panose="02020603050405020304" pitchFamily="18" charset="0"/>
                <a:cs typeface="Times New Roman" panose="02020603050405020304" pitchFamily="18" charset="0"/>
              </a:rPr>
            </a:br>
            <a:r>
              <a:rPr lang="en-US" b="1" dirty="0" err="1">
                <a:solidFill>
                  <a:srgbClr val="C00000"/>
                </a:solidFill>
                <a:latin typeface="Times New Roman" panose="02020603050405020304" pitchFamily="18" charset="0"/>
                <a:cs typeface="Times New Roman" panose="02020603050405020304" pitchFamily="18" charset="0"/>
              </a:rPr>
              <a:t>VÀ</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PHONG</a:t>
            </a:r>
            <a:r>
              <a:rPr lang="en-US" b="1" dirty="0">
                <a:solidFill>
                  <a:srgbClr val="C00000"/>
                </a:solidFill>
                <a:latin typeface="Times New Roman" panose="02020603050405020304" pitchFamily="18" charset="0"/>
                <a:cs typeface="Times New Roman" panose="02020603050405020304" pitchFamily="18" charset="0"/>
              </a:rPr>
              <a:t> TRÀO ĐÔNG DU</a:t>
            </a:r>
          </a:p>
        </p:txBody>
      </p:sp>
      <p:pic>
        <p:nvPicPr>
          <p:cNvPr id="5" name="Picture 7" descr="Book-03-june"/>
          <p:cNvPicPr>
            <a:picLocks noChangeAspect="1" noChangeArrowheads="1" noCrop="1"/>
          </p:cNvPicPr>
          <p:nvPr/>
        </p:nvPicPr>
        <p:blipFill>
          <a:blip r:embed="rId3"/>
          <a:srcRect/>
          <a:stretch>
            <a:fillRect/>
          </a:stretch>
        </p:blipFill>
        <p:spPr bwMode="auto">
          <a:xfrm>
            <a:off x="3581400" y="3581400"/>
            <a:ext cx="2123944" cy="1066799"/>
          </a:xfrm>
          <a:prstGeom prst="rect">
            <a:avLst/>
          </a:prstGeom>
          <a:noFill/>
          <a:ln w="9525">
            <a:noFill/>
            <a:miter lim="800000"/>
            <a:headEnd/>
            <a:tailEnd/>
          </a:ln>
        </p:spPr>
      </p:pic>
    </p:spTree>
    <p:extLst>
      <p:ext uri="{BB962C8B-B14F-4D97-AF65-F5344CB8AC3E}">
        <p14:creationId xmlns:p14="http://schemas.microsoft.com/office/powerpoint/2010/main" val="42601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33800" y="1066800"/>
            <a:ext cx="5410200" cy="5334000"/>
          </a:xfrm>
        </p:spPr>
        <p:txBody>
          <a:bodyPr>
            <a:normAutofit/>
          </a:bodyPr>
          <a:lstStyle/>
          <a:p>
            <a:pPr algn="l">
              <a:spcBef>
                <a:spcPct val="50000"/>
              </a:spcBef>
            </a:pPr>
            <a:r>
              <a:rPr lang="en-US" altLang="en-US" sz="2800" b="1" dirty="0">
                <a:solidFill>
                  <a:srgbClr val="9900CC"/>
                </a:solidFill>
                <a:latin typeface="Times New Roman" panose="02020603050405020304" pitchFamily="18" charset="0"/>
                <a:cs typeface="Times New Roman" panose="02020603050405020304" pitchFamily="18" charset="0"/>
              </a:rPr>
              <a:t>       Phan </a:t>
            </a:r>
            <a:r>
              <a:rPr lang="en-US" altLang="en-US" sz="2800" b="1" dirty="0" err="1">
                <a:solidFill>
                  <a:srgbClr val="9900CC"/>
                </a:solidFill>
                <a:latin typeface="Times New Roman" panose="02020603050405020304" pitchFamily="18" charset="0"/>
                <a:cs typeface="Times New Roman" panose="02020603050405020304" pitchFamily="18" charset="0"/>
              </a:rPr>
              <a:t>Bội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Châu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tên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thật</a:t>
            </a:r>
            <a:r>
              <a:rPr lang="en-US" altLang="en-US" sz="2800" b="1" dirty="0">
                <a:solidFill>
                  <a:srgbClr val="9900CC"/>
                </a:solidFill>
                <a:latin typeface="Times New Roman" panose="02020603050405020304" pitchFamily="18" charset="0"/>
                <a:cs typeface="Times New Roman" panose="02020603050405020304" pitchFamily="18" charset="0"/>
              </a:rPr>
              <a:t> là Phan </a:t>
            </a:r>
            <a:r>
              <a:rPr lang="en-US" altLang="en-US" sz="2800" b="1" dirty="0" err="1">
                <a:solidFill>
                  <a:srgbClr val="9900CC"/>
                </a:solidFill>
                <a:latin typeface="Times New Roman" panose="02020603050405020304" pitchFamily="18" charset="0"/>
                <a:cs typeface="Times New Roman" panose="02020603050405020304" pitchFamily="18" charset="0"/>
              </a:rPr>
              <a:t>Văn</a:t>
            </a:r>
            <a:r>
              <a:rPr lang="en-US" altLang="en-US" sz="2800" b="1" dirty="0">
                <a:solidFill>
                  <a:srgbClr val="9900CC"/>
                </a:solidFill>
                <a:latin typeface="Times New Roman" panose="02020603050405020304" pitchFamily="18" charset="0"/>
                <a:cs typeface="Times New Roman" panose="02020603050405020304" pitchFamily="18" charset="0"/>
              </a:rPr>
              <a:t> San, </a:t>
            </a:r>
            <a:r>
              <a:rPr lang="en-US" altLang="en-US" sz="2800" b="1" dirty="0" err="1">
                <a:solidFill>
                  <a:srgbClr val="9900CC"/>
                </a:solidFill>
                <a:latin typeface="Times New Roman" panose="02020603050405020304" pitchFamily="18" charset="0"/>
                <a:cs typeface="Times New Roman" panose="02020603050405020304" pitchFamily="18" charset="0"/>
              </a:rPr>
              <a:t>bút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hiệu</a:t>
            </a:r>
            <a:r>
              <a:rPr lang="en-US" altLang="en-US" sz="2800" b="1" dirty="0">
                <a:solidFill>
                  <a:srgbClr val="9900CC"/>
                </a:solidFill>
                <a:latin typeface="Times New Roman" panose="02020603050405020304" pitchFamily="18" charset="0"/>
                <a:cs typeface="Times New Roman" panose="02020603050405020304" pitchFamily="18" charset="0"/>
              </a:rPr>
              <a:t> là </a:t>
            </a:r>
            <a:r>
              <a:rPr lang="en-US" altLang="en-US" sz="2800" b="1" dirty="0" err="1">
                <a:solidFill>
                  <a:srgbClr val="9900CC"/>
                </a:solidFill>
                <a:latin typeface="Times New Roman" panose="02020603050405020304" pitchFamily="18" charset="0"/>
                <a:cs typeface="Times New Roman" panose="02020603050405020304" pitchFamily="18" charset="0"/>
              </a:rPr>
              <a:t>Sào</a:t>
            </a:r>
            <a:r>
              <a:rPr lang="en-US" altLang="en-US" sz="2800" b="1" dirty="0">
                <a:solidFill>
                  <a:srgbClr val="9900CC"/>
                </a:solidFill>
                <a:latin typeface="Times New Roman" panose="02020603050405020304" pitchFamily="18" charset="0"/>
                <a:cs typeface="Times New Roman" panose="02020603050405020304" pitchFamily="18" charset="0"/>
              </a:rPr>
              <a:t> Nam.</a:t>
            </a:r>
            <a:br>
              <a:rPr lang="en-US" altLang="en-US" sz="2800" b="1" dirty="0">
                <a:solidFill>
                  <a:srgbClr val="9900CC"/>
                </a:solidFill>
                <a:latin typeface="Times New Roman" panose="02020603050405020304" pitchFamily="18" charset="0"/>
                <a:cs typeface="Times New Roman" panose="02020603050405020304" pitchFamily="18" charset="0"/>
              </a:rPr>
            </a:b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người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thông</a:t>
            </a:r>
            <a:r>
              <a:rPr lang="en-US" altLang="en-US" sz="2800" b="1" dirty="0">
                <a:solidFill>
                  <a:srgbClr val="9900CC"/>
                </a:solidFill>
                <a:latin typeface="Times New Roman" panose="02020603050405020304" pitchFamily="18" charset="0"/>
                <a:cs typeface="Times New Roman" panose="02020603050405020304" pitchFamily="18" charset="0"/>
              </a:rPr>
              <a:t> minh, </a:t>
            </a:r>
            <a:r>
              <a:rPr lang="en-US" altLang="en-US" sz="2800" b="1" dirty="0" err="1">
                <a:solidFill>
                  <a:srgbClr val="9900CC"/>
                </a:solidFill>
                <a:latin typeface="Times New Roman" panose="02020603050405020304" pitchFamily="18" charset="0"/>
                <a:cs typeface="Times New Roman" panose="02020603050405020304" pitchFamily="18" charset="0"/>
              </a:rPr>
              <a:t>học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rộng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tài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cao</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lúc</a:t>
            </a:r>
            <a:r>
              <a:rPr lang="en-US" altLang="en-US" sz="2800" b="1" dirty="0">
                <a:solidFill>
                  <a:srgbClr val="9900CC"/>
                </a:solidFill>
                <a:latin typeface="Times New Roman" panose="02020603050405020304" pitchFamily="18" charset="0"/>
                <a:cs typeface="Times New Roman" panose="02020603050405020304" pitchFamily="18" charset="0"/>
              </a:rPr>
              <a:t> 6 </a:t>
            </a:r>
            <a:r>
              <a:rPr lang="en-US" altLang="en-US" sz="2800" b="1" dirty="0" err="1">
                <a:solidFill>
                  <a:srgbClr val="9900CC"/>
                </a:solidFill>
                <a:latin typeface="Times New Roman" panose="02020603050405020304" pitchFamily="18" charset="0"/>
                <a:cs typeface="Times New Roman" panose="02020603050405020304" pitchFamily="18" charset="0"/>
              </a:rPr>
              <a:t>tuổi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trong</a:t>
            </a:r>
            <a:r>
              <a:rPr lang="en-US" altLang="en-US" sz="2800" b="1" dirty="0">
                <a:solidFill>
                  <a:srgbClr val="9900CC"/>
                </a:solidFill>
                <a:latin typeface="Times New Roman" panose="02020603050405020304" pitchFamily="18" charset="0"/>
                <a:cs typeface="Times New Roman" panose="02020603050405020304" pitchFamily="18" charset="0"/>
              </a:rPr>
              <a:t> 3 </a:t>
            </a:r>
            <a:r>
              <a:rPr lang="en-US" altLang="en-US" sz="2800" b="1" dirty="0" err="1">
                <a:solidFill>
                  <a:srgbClr val="9900CC"/>
                </a:solidFill>
                <a:latin typeface="Times New Roman" panose="02020603050405020304" pitchFamily="18" charset="0"/>
                <a:cs typeface="Times New Roman" panose="02020603050405020304" pitchFamily="18" charset="0"/>
              </a:rPr>
              <a:t>ngày</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thuộc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hết</a:t>
            </a:r>
            <a:r>
              <a:rPr lang="en-US" altLang="en-US" sz="2800" b="1" dirty="0">
                <a:solidFill>
                  <a:srgbClr val="9900CC"/>
                </a:solidFill>
                <a:latin typeface="Times New Roman" panose="02020603050405020304" pitchFamily="18" charset="0"/>
                <a:cs typeface="Times New Roman" panose="02020603050405020304" pitchFamily="18" charset="0"/>
              </a:rPr>
              <a:t> Tam </a:t>
            </a:r>
            <a:r>
              <a:rPr lang="en-US" altLang="en-US" sz="2800" b="1" dirty="0" err="1">
                <a:solidFill>
                  <a:srgbClr val="9900CC"/>
                </a:solidFill>
                <a:latin typeface="Times New Roman" panose="02020603050405020304" pitchFamily="18" charset="0"/>
                <a:cs typeface="Times New Roman" panose="02020603050405020304" pitchFamily="18" charset="0"/>
              </a:rPr>
              <a:t>tư</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kinh</a:t>
            </a:r>
            <a:r>
              <a:rPr lang="en-US" altLang="en-US" sz="2800" b="1" dirty="0">
                <a:solidFill>
                  <a:srgbClr val="9900CC"/>
                </a:solidFill>
                <a:latin typeface="Times New Roman" panose="02020603050405020304" pitchFamily="18" charset="0"/>
                <a:cs typeface="Times New Roman" panose="02020603050405020304" pitchFamily="18" charset="0"/>
              </a:rPr>
              <a:t>, 7 </a:t>
            </a:r>
            <a:r>
              <a:rPr lang="en-US" altLang="en-US" sz="2800" b="1" dirty="0" err="1">
                <a:solidFill>
                  <a:srgbClr val="9900CC"/>
                </a:solidFill>
                <a:latin typeface="Times New Roman" panose="02020603050405020304" pitchFamily="18" charset="0"/>
                <a:cs typeface="Times New Roman" panose="02020603050405020304" pitchFamily="18" charset="0"/>
              </a:rPr>
              <a:t>tuổi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đã</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đọc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hiểu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sách</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Luận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ngữ</a:t>
            </a:r>
            <a:r>
              <a:rPr lang="en-US" altLang="en-US" sz="2800" b="1" dirty="0">
                <a:solidFill>
                  <a:srgbClr val="9900CC"/>
                </a:solidFill>
                <a:latin typeface="Times New Roman" panose="02020603050405020304" pitchFamily="18" charset="0"/>
                <a:cs typeface="Times New Roman" panose="02020603050405020304" pitchFamily="18" charset="0"/>
              </a:rPr>
              <a:t>. 13 </a:t>
            </a:r>
            <a:r>
              <a:rPr lang="en-US" altLang="en-US" sz="2800" b="1" dirty="0" err="1">
                <a:solidFill>
                  <a:srgbClr val="9900CC"/>
                </a:solidFill>
                <a:latin typeface="Times New Roman" panose="02020603050405020304" pitchFamily="18" charset="0"/>
                <a:cs typeface="Times New Roman" panose="02020603050405020304" pitchFamily="18" charset="0"/>
              </a:rPr>
              <a:t>tuổi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đô</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trạng</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nguyên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lớn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lên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khi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đất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nước</a:t>
            </a:r>
            <a:r>
              <a:rPr lang="en-US" altLang="en-US" sz="2800" b="1" dirty="0">
                <a:solidFill>
                  <a:srgbClr val="9900CC"/>
                </a:solidFill>
                <a:latin typeface="Times New Roman" panose="02020603050405020304" pitchFamily="18" charset="0"/>
                <a:cs typeface="Times New Roman" panose="02020603050405020304" pitchFamily="18" charset="0"/>
              </a:rPr>
              <a:t> bị </a:t>
            </a:r>
            <a:r>
              <a:rPr lang="en-US" altLang="en-US" sz="2800" b="1" dirty="0" err="1">
                <a:solidFill>
                  <a:srgbClr val="9900CC"/>
                </a:solidFill>
                <a:latin typeface="Times New Roman" panose="02020603050405020304" pitchFamily="18" charset="0"/>
                <a:cs typeface="Times New Roman" panose="02020603050405020304" pitchFamily="18" charset="0"/>
              </a:rPr>
              <a:t>thực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dân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Pháp</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đô</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hộ</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day </a:t>
            </a:r>
            <a:r>
              <a:rPr lang="en-US" altLang="en-US" sz="2800" b="1" dirty="0" err="1">
                <a:solidFill>
                  <a:srgbClr val="9900CC"/>
                </a:solidFill>
                <a:latin typeface="Times New Roman" panose="02020603050405020304" pitchFamily="18" charset="0"/>
                <a:cs typeface="Times New Roman" panose="02020603050405020304" pitchFamily="18" charset="0"/>
              </a:rPr>
              <a:t>dứt</a:t>
            </a:r>
            <a:r>
              <a:rPr lang="en-US" altLang="en-US" sz="2800" b="1" dirty="0">
                <a:solidFill>
                  <a:srgbClr val="9900CC"/>
                </a:solidFill>
                <a:latin typeface="Times New Roman" panose="02020603050405020304" pitchFamily="18" charset="0"/>
                <a:cs typeface="Times New Roman" panose="02020603050405020304" pitchFamily="18" charset="0"/>
              </a:rPr>
              <a:t> lo </a:t>
            </a:r>
            <a:r>
              <a:rPr lang="en-US" altLang="en-US" sz="2800" b="1" dirty="0" err="1">
                <a:solidFill>
                  <a:srgbClr val="9900CC"/>
                </a:solidFill>
                <a:latin typeface="Times New Roman" panose="02020603050405020304" pitchFamily="18" charset="0"/>
                <a:cs typeface="Times New Roman" panose="02020603050405020304" pitchFamily="18" charset="0"/>
              </a:rPr>
              <a:t>tìm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đường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cứu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nước</a:t>
            </a:r>
            <a:r>
              <a:rPr lang="en-US" altLang="en-US" sz="2800" b="1" dirty="0">
                <a:solidFill>
                  <a:srgbClr val="9900CC"/>
                </a:solidFill>
                <a:latin typeface="Times New Roman" panose="02020603050405020304" pitchFamily="18" charset="0"/>
                <a:cs typeface="Times New Roman" panose="02020603050405020304" pitchFamily="18" charset="0"/>
              </a:rPr>
              <a:t>.</a:t>
            </a:r>
            <a:br>
              <a:rPr lang="en-US" altLang="en-US" sz="2800" b="1" dirty="0">
                <a:solidFill>
                  <a:srgbClr val="9900CC"/>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18" y="1308908"/>
            <a:ext cx="3121025" cy="42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75317" y="5493105"/>
            <a:ext cx="3121025" cy="461665"/>
          </a:xfrm>
          <a:prstGeom prst="rect">
            <a:avLst/>
          </a:prstGeom>
        </p:spPr>
        <p:txBody>
          <a:bodyPr wrap="square">
            <a:spAutoFit/>
          </a:bodyPr>
          <a:lstStyle/>
          <a:p>
            <a:pPr algn="ctr"/>
            <a:r>
              <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a:t>
            </a:r>
          </a:p>
        </p:txBody>
      </p:sp>
      <p:sp>
        <p:nvSpPr>
          <p:cNvPr id="16" name="Rectangle 15"/>
          <p:cNvSpPr/>
          <p:nvPr/>
        </p:nvSpPr>
        <p:spPr>
          <a:xfrm>
            <a:off x="1143000" y="446314"/>
            <a:ext cx="65532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thông</a:t>
            </a:r>
            <a:r>
              <a:rPr lang="en-US" sz="3200" b="1" dirty="0">
                <a:solidFill>
                  <a:srgbClr val="0000FF"/>
                </a:solidFill>
                <a:latin typeface="Times New Roman" panose="02020603050405020304" pitchFamily="18" charset="0"/>
                <a:cs typeface="Times New Roman" panose="02020603050405020304" pitchFamily="18" charset="0"/>
              </a:rPr>
              <a:t> tin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Phan </a:t>
            </a:r>
            <a:r>
              <a:rPr lang="en-US" sz="3200" b="1" dirty="0" err="1">
                <a:solidFill>
                  <a:srgbClr val="0000FF"/>
                </a:solidFill>
                <a:latin typeface="Times New Roman" panose="02020603050405020304" pitchFamily="18" charset="0"/>
                <a:cs typeface="Times New Roman" panose="02020603050405020304" pitchFamily="18" charset="0"/>
              </a:rPr>
              <a:t>Bội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Châu</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4768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inVertical)">
                                      <p:cBhvr>
                                        <p:cTn id="10" dur="500"/>
                                        <p:tgtEl>
                                          <p:spTgt spid="15">
                                            <p:txEl>
                                              <p:pRg st="0" end="0"/>
                                            </p:txEl>
                                          </p:spTgt>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77E1545F-5E3A-4F13-9860-8158DEC02971}"/>
              </a:ext>
            </a:extLst>
          </p:cNvPr>
          <p:cNvSpPr txBox="1">
            <a:spLocks noChangeArrowheads="1"/>
          </p:cNvSpPr>
          <p:nvPr/>
        </p:nvSpPr>
        <p:spPr bwMode="auto">
          <a:xfrm>
            <a:off x="1524000" y="1143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4116" name="Audio 2">
            <a:hlinkClick r:id="" action="ppaction://media"/>
            <a:extLst>
              <a:ext uri="{FF2B5EF4-FFF2-40B4-BE49-F238E27FC236}">
                <a16:creationId xmlns:a16="http://schemas.microsoft.com/office/drawing/2014/main" id="{88380AD5-14CF-43B3-99C2-0935F51980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F4A1A4E-30BF-459E-9FA1-7D9C72AF8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 name="Group 13">
            <a:extLst>
              <a:ext uri="{FF2B5EF4-FFF2-40B4-BE49-F238E27FC236}">
                <a16:creationId xmlns:a16="http://schemas.microsoft.com/office/drawing/2014/main" id="{5939647B-6F60-4252-ADC4-E4E8599988C3}"/>
              </a:ext>
            </a:extLst>
          </p:cNvPr>
          <p:cNvGrpSpPr>
            <a:grpSpLocks/>
          </p:cNvGrpSpPr>
          <p:nvPr/>
        </p:nvGrpSpPr>
        <p:grpSpPr bwMode="auto">
          <a:xfrm>
            <a:off x="1200150" y="2057400"/>
            <a:ext cx="6743700" cy="3451225"/>
            <a:chOff x="576" y="1296"/>
            <a:chExt cx="4848" cy="2016"/>
          </a:xfrm>
        </p:grpSpPr>
        <p:sp>
          <p:nvSpPr>
            <p:cNvPr id="9" name="AutoShape 11">
              <a:extLst>
                <a:ext uri="{FF2B5EF4-FFF2-40B4-BE49-F238E27FC236}">
                  <a16:creationId xmlns:a16="http://schemas.microsoft.com/office/drawing/2014/main" id="{63B4BED8-E142-496C-801F-69D2F1E940EE}"/>
                </a:ext>
              </a:extLst>
            </p:cNvPr>
            <p:cNvSpPr>
              <a:spLocks noChangeArrowheads="1"/>
            </p:cNvSpPr>
            <p:nvPr/>
          </p:nvSpPr>
          <p:spPr bwMode="auto">
            <a:xfrm>
              <a:off x="576" y="1296"/>
              <a:ext cx="4848" cy="2016"/>
            </a:xfrm>
            <a:custGeom>
              <a:avLst/>
              <a:gdLst>
                <a:gd name="T0" fmla="*/ 122 w 21600"/>
                <a:gd name="T1" fmla="*/ 0 h 21600"/>
                <a:gd name="T2" fmla="*/ 36 w 21600"/>
                <a:gd name="T3" fmla="*/ 3 h 21600"/>
                <a:gd name="T4" fmla="*/ 0 w 21600"/>
                <a:gd name="T5" fmla="*/ 9 h 21600"/>
                <a:gd name="T6" fmla="*/ 36 w 21600"/>
                <a:gd name="T7" fmla="*/ 15 h 21600"/>
                <a:gd name="T8" fmla="*/ 122 w 21600"/>
                <a:gd name="T9" fmla="*/ 18 h 21600"/>
                <a:gd name="T10" fmla="*/ 209 w 21600"/>
                <a:gd name="T11" fmla="*/ 15 h 21600"/>
                <a:gd name="T12" fmla="*/ 244 w 21600"/>
                <a:gd name="T13" fmla="*/ 9 h 21600"/>
                <a:gd name="T14" fmla="*/ 209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1 h 21600"/>
                <a:gd name="T26" fmla="*/ 18437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413" y="10800"/>
                  </a:moveTo>
                  <a:cubicBezTo>
                    <a:pt x="3413" y="14880"/>
                    <a:pt x="6720" y="18187"/>
                    <a:pt x="10800" y="18187"/>
                  </a:cubicBezTo>
                  <a:cubicBezTo>
                    <a:pt x="14880" y="18187"/>
                    <a:pt x="18187" y="14880"/>
                    <a:pt x="18187" y="10800"/>
                  </a:cubicBezTo>
                  <a:cubicBezTo>
                    <a:pt x="18187" y="6720"/>
                    <a:pt x="14880" y="3413"/>
                    <a:pt x="10800" y="3413"/>
                  </a:cubicBezTo>
                  <a:cubicBezTo>
                    <a:pt x="6720" y="3413"/>
                    <a:pt x="3413" y="6720"/>
                    <a:pt x="3413" y="10800"/>
                  </a:cubicBezTo>
                  <a:close/>
                </a:path>
              </a:pathLst>
            </a:custGeom>
            <a:gradFill rotWithShape="1">
              <a:gsLst>
                <a:gs pos="0">
                  <a:srgbClr val="005CBF"/>
                </a:gs>
                <a:gs pos="12500">
                  <a:srgbClr val="0087E6"/>
                </a:gs>
                <a:gs pos="37500">
                  <a:srgbClr val="21D6E0"/>
                </a:gs>
                <a:gs pos="50000">
                  <a:srgbClr val="03D4A8"/>
                </a:gs>
                <a:gs pos="62500">
                  <a:srgbClr val="21D6E0"/>
                </a:gs>
                <a:gs pos="87500">
                  <a:srgbClr val="0087E6"/>
                </a:gs>
                <a:gs pos="100000">
                  <a:srgbClr val="005CBF"/>
                </a:gs>
              </a:gsLst>
              <a:lin ang="5400000" scaled="1"/>
            </a:gradFill>
            <a:ln w="9525">
              <a:solidFill>
                <a:schemeClr val="tx1"/>
              </a:solidFill>
              <a:round/>
              <a:headEnd/>
              <a:tailEnd/>
            </a:ln>
          </p:spPr>
          <p:txBody>
            <a:bodyPr wrap="none" anchor="ctr"/>
            <a:lstStyle/>
            <a:p>
              <a:endParaRPr lang="en-US"/>
            </a:p>
          </p:txBody>
        </p:sp>
        <p:sp>
          <p:nvSpPr>
            <p:cNvPr id="10" name="Rectangle 12">
              <a:extLst>
                <a:ext uri="{FF2B5EF4-FFF2-40B4-BE49-F238E27FC236}">
                  <a16:creationId xmlns:a16="http://schemas.microsoft.com/office/drawing/2014/main" id="{3AA88D27-37FE-4215-9368-96B9DA0EB17B}"/>
                </a:ext>
              </a:extLst>
            </p:cNvPr>
            <p:cNvSpPr>
              <a:spLocks noChangeArrowheads="1"/>
            </p:cNvSpPr>
            <p:nvPr/>
          </p:nvSpPr>
          <p:spPr bwMode="auto">
            <a:xfrm>
              <a:off x="1302" y="1791"/>
              <a:ext cx="3503" cy="102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FF"/>
                  </a:solidFill>
                </a:rPr>
                <a:t> </a:t>
              </a:r>
              <a:r>
                <a:rPr lang="en-US" sz="5400" b="1" dirty="0" err="1">
                  <a:solidFill>
                    <a:srgbClr val="0000FF"/>
                  </a:solidFill>
                </a:rPr>
                <a:t>Phong</a:t>
              </a:r>
              <a:r>
                <a:rPr lang="en-US" sz="5400" b="1" dirty="0">
                  <a:solidFill>
                    <a:srgbClr val="0000FF"/>
                  </a:solidFill>
                </a:rPr>
                <a:t> </a:t>
              </a:r>
              <a:r>
                <a:rPr lang="en-US" sz="5400" b="1" dirty="0" err="1">
                  <a:solidFill>
                    <a:srgbClr val="0000FF"/>
                  </a:solidFill>
                </a:rPr>
                <a:t>trào</a:t>
              </a:r>
              <a:r>
                <a:rPr lang="en-US" sz="5400" b="1" dirty="0">
                  <a:solidFill>
                    <a:srgbClr val="0000FF"/>
                  </a:solidFill>
                </a:rPr>
                <a:t> </a:t>
              </a:r>
              <a:r>
                <a:rPr lang="en-US" sz="5400" b="1" dirty="0" err="1">
                  <a:solidFill>
                    <a:srgbClr val="0000FF"/>
                  </a:solidFill>
                </a:rPr>
                <a:t>Đông</a:t>
              </a:r>
              <a:r>
                <a:rPr lang="en-US" sz="5400" b="1" dirty="0">
                  <a:solidFill>
                    <a:srgbClr val="0000FF"/>
                  </a:solidFill>
                </a:rPr>
                <a:t> Du</a:t>
              </a:r>
            </a:p>
          </p:txBody>
        </p:sp>
      </p:grpSp>
    </p:spTree>
    <p:custDataLst>
      <p:tags r:id="rId1"/>
    </p:custDataLst>
    <p:extLst>
      <p:ext uri="{BB962C8B-B14F-4D97-AF65-F5344CB8AC3E}">
        <p14:creationId xmlns:p14="http://schemas.microsoft.com/office/powerpoint/2010/main" val="144698099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3.8|0.8|1.1|1.5"/>
</p:tagLst>
</file>

<file path=ppt/tags/tag10.xml><?xml version="1.0" encoding="utf-8"?>
<p:tagLst xmlns:a="http://schemas.openxmlformats.org/drawingml/2006/main" xmlns:r="http://schemas.openxmlformats.org/officeDocument/2006/relationships" xmlns:p="http://schemas.openxmlformats.org/presentationml/2006/main">
  <p:tag name="TIMING" val="|2.7|10.7|0.6|3.6|14.6"/>
</p:tagLst>
</file>

<file path=ppt/tags/tag11.xml><?xml version="1.0" encoding="utf-8"?>
<p:tagLst xmlns:a="http://schemas.openxmlformats.org/drawingml/2006/main" xmlns:r="http://schemas.openxmlformats.org/officeDocument/2006/relationships" xmlns:p="http://schemas.openxmlformats.org/presentationml/2006/main">
  <p:tag name="TIMING" val="|2.7|10.7|0.6|3.6|14.6"/>
</p:tagLst>
</file>

<file path=ppt/tags/tag12.xml><?xml version="1.0" encoding="utf-8"?>
<p:tagLst xmlns:a="http://schemas.openxmlformats.org/drawingml/2006/main" xmlns:r="http://schemas.openxmlformats.org/officeDocument/2006/relationships" xmlns:p="http://schemas.openxmlformats.org/presentationml/2006/main">
  <p:tag name="TIMING" val="|0.1|0|0"/>
</p:tagLst>
</file>

<file path=ppt/tags/tag13.xml><?xml version="1.0" encoding="utf-8"?>
<p:tagLst xmlns:a="http://schemas.openxmlformats.org/drawingml/2006/main" xmlns:r="http://schemas.openxmlformats.org/officeDocument/2006/relationships" xmlns:p="http://schemas.openxmlformats.org/presentationml/2006/main">
  <p:tag name="TIMING" val="|0|0.3"/>
</p:tagLst>
</file>

<file path=ppt/tags/tag14.xml><?xml version="1.0" encoding="utf-8"?>
<p:tagLst xmlns:a="http://schemas.openxmlformats.org/drawingml/2006/main" xmlns:r="http://schemas.openxmlformats.org/officeDocument/2006/relationships" xmlns:p="http://schemas.openxmlformats.org/presentationml/2006/main">
  <p:tag name="TIMING" val="|0"/>
</p:tagLst>
</file>

<file path=ppt/tags/tag15.xml><?xml version="1.0" encoding="utf-8"?>
<p:tagLst xmlns:a="http://schemas.openxmlformats.org/drawingml/2006/main" xmlns:r="http://schemas.openxmlformats.org/officeDocument/2006/relationships" xmlns:p="http://schemas.openxmlformats.org/presentationml/2006/main">
  <p:tag name="TIMING" val="|2.7|10.7|0.6|3.6|14.6"/>
</p:tagLst>
</file>

<file path=ppt/tags/tag16.xml><?xml version="1.0" encoding="utf-8"?>
<p:tagLst xmlns:a="http://schemas.openxmlformats.org/drawingml/2006/main" xmlns:r="http://schemas.openxmlformats.org/officeDocument/2006/relationships" xmlns:p="http://schemas.openxmlformats.org/presentationml/2006/main">
  <p:tag name="TIMING" val="|0"/>
</p:tagLst>
</file>

<file path=ppt/tags/tag17.xml><?xml version="1.0" encoding="utf-8"?>
<p:tagLst xmlns:a="http://schemas.openxmlformats.org/drawingml/2006/main" xmlns:r="http://schemas.openxmlformats.org/officeDocument/2006/relationships" xmlns:p="http://schemas.openxmlformats.org/presentationml/2006/main">
  <p:tag name="TIMING" val="|0|0.2|0"/>
</p:tagLst>
</file>

<file path=ppt/tags/tag18.xml><?xml version="1.0" encoding="utf-8"?>
<p:tagLst xmlns:a="http://schemas.openxmlformats.org/drawingml/2006/main" xmlns:r="http://schemas.openxmlformats.org/officeDocument/2006/relationships" xmlns:p="http://schemas.openxmlformats.org/presentationml/2006/main">
  <p:tag name="TIMING" val="|0"/>
</p:tagLst>
</file>

<file path=ppt/tags/tag19.xml><?xml version="1.0" encoding="utf-8"?>
<p:tagLst xmlns:a="http://schemas.openxmlformats.org/drawingml/2006/main" xmlns:r="http://schemas.openxmlformats.org/officeDocument/2006/relationships" xmlns:p="http://schemas.openxmlformats.org/presentationml/2006/main">
  <p:tag name="TIMING" val="|0.2|0|0|0|0.3|0|0|0|0|0.2|0|0|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0|0|0.2"/>
</p:tagLst>
</file>

<file path=ppt/tags/tag5.xml><?xml version="1.0" encoding="utf-8"?>
<p:tagLst xmlns:a="http://schemas.openxmlformats.org/drawingml/2006/main" xmlns:r="http://schemas.openxmlformats.org/officeDocument/2006/relationships" xmlns:p="http://schemas.openxmlformats.org/presentationml/2006/main">
  <p:tag name="TIMING" val="|0|0.2|0|0"/>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2.7|10.7|0.6|3.6|14.6"/>
</p:tagLst>
</file>

<file path=ppt/tags/tag8.xml><?xml version="1.0" encoding="utf-8"?>
<p:tagLst xmlns:a="http://schemas.openxmlformats.org/drawingml/2006/main" xmlns:r="http://schemas.openxmlformats.org/officeDocument/2006/relationships" xmlns:p="http://schemas.openxmlformats.org/presentationml/2006/main">
  <p:tag name="TIMING" val="|0"/>
</p:tagLst>
</file>

<file path=ppt/tags/tag9.xml><?xml version="1.0" encoding="utf-8"?>
<p:tagLst xmlns:a="http://schemas.openxmlformats.org/drawingml/2006/main" xmlns:r="http://schemas.openxmlformats.org/officeDocument/2006/relationships" xmlns:p="http://schemas.openxmlformats.org/presentationml/2006/main">
  <p:tag name="TIMING" val="|2.7|10.7|0.6|3.6|14.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1099</Words>
  <Application>Microsoft Office PowerPoint</Application>
  <PresentationFormat>On-screen Show (4:3)</PresentationFormat>
  <Paragraphs>183</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.VnBodoniH</vt:lpstr>
      <vt:lpstr>.VnTimeH</vt:lpstr>
      <vt:lpstr>Arial</vt:lpstr>
      <vt:lpstr>Calibri</vt:lpstr>
      <vt:lpstr>Times New Roman</vt:lpstr>
      <vt:lpstr>VNI-Cooper</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PHAN BỘI CHÂU  VÀ PHONG TRÀO ĐÔNG DU</vt:lpstr>
      <vt:lpstr>       Phan Bội Châu tên thật là Phan Văn San, bút hiệu là Sào Nam.        Ông là người thông minh, học rộng, tài cao: lúc 6 tuổi trong 3 ngày thuộc hết Tam tự kinh, 7 tuổi ông đã đọc hiểu sách Luận ngữ. 13 tuổi ông thi đỗ trạng  nguyên. Ông lớn lên khi đất nước bị thực dân Pháp đô hộ. Ông day dứt lo tìm đường cứu nước. </vt:lpstr>
      <vt:lpstr>PowerPoint Presentation</vt:lpstr>
      <vt:lpstr>PowerPoint Presentation</vt:lpstr>
      <vt:lpstr>Đọc thông tin trong sách giáo khoa và trả lời các câu hỏi sau:</vt:lpstr>
      <vt:lpstr>PowerPoint Presentation</vt:lpstr>
      <vt:lpstr>PowerPoint Presentation</vt:lpstr>
      <vt:lpstr>PowerPoint Presentation</vt:lpstr>
      <vt:lpstr>Tại sao điều kiện khó khăn như vậy mà thanh niên Việt nam vẫn hăng say học tập? </vt:lpstr>
      <vt:lpstr>PowerPoint Presentation</vt:lpstr>
      <vt:lpstr>PowerPoint Presentation</vt:lpstr>
      <vt:lpstr>PowerPoint Presentation</vt:lpstr>
      <vt:lpstr>PowerPoint Presentation</vt:lpstr>
      <vt:lpstr>PowerPoint Presentation</vt:lpstr>
      <vt:lpstr>       Phan Bội Châu là nhà yêu nước tiêu biểu của Việt Nam đầu thế kỉ XX. Phong trào Đông Du do ông cổ động, tổ chức nhằm đào tạo nhân tài cứu nước.</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106</cp:revision>
  <dcterms:created xsi:type="dcterms:W3CDTF">2010-09-11T14:52:11Z</dcterms:created>
  <dcterms:modified xsi:type="dcterms:W3CDTF">2021-10-17T09:18:13Z</dcterms:modified>
</cp:coreProperties>
</file>